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4" r:id="rId46"/>
    <p:sldId id="305" r:id="rId47"/>
    <p:sldId id="306" r:id="rId48"/>
    <p:sldId id="307" r:id="rId49"/>
    <p:sldId id="30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4/14/2020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4/14/2020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4/14/2020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lvl1pPr>
              <a:defRPr sz="1800"/>
            </a:lvl1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4/14/2020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4/14/2020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4/14/2020</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4/14/2020</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4/14/2020</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4/14/2020</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4/14/2020</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‹N›</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4/14/2020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4/14/2020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IL DIARIO DELLE RAGAZZE</a:t>
            </a:r>
            <a:endParaRPr lang="it-IT" dirty="0"/>
          </a:p>
        </p:txBody>
      </p:sp>
      <p:sp>
        <p:nvSpPr>
          <p:cNvPr id="3" name="Sottotitolo 2"/>
          <p:cNvSpPr>
            <a:spLocks noGrp="1"/>
          </p:cNvSpPr>
          <p:nvPr>
            <p:ph type="subTitle" idx="1"/>
          </p:nvPr>
        </p:nvSpPr>
        <p:spPr/>
        <p:txBody>
          <a:bodyPr/>
          <a:lstStyle/>
          <a:p>
            <a:r>
              <a:rPr lang="it-IT" dirty="0" smtClean="0"/>
              <a:t>III^ C S.S. - I.I.S. EINAUDI FOGGIA </a:t>
            </a:r>
            <a:endParaRPr lang="it-IT" dirty="0"/>
          </a:p>
        </p:txBody>
      </p:sp>
    </p:spTree>
    <p:extLst>
      <p:ext uri="{BB962C8B-B14F-4D97-AF65-F5344CB8AC3E}">
        <p14:creationId xmlns:p14="http://schemas.microsoft.com/office/powerpoint/2010/main" val="201187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15788" y="669302"/>
            <a:ext cx="6096000" cy="4247317"/>
          </a:xfrm>
          <a:prstGeom prst="rect">
            <a:avLst/>
          </a:prstGeom>
          <a:ln w="38100">
            <a:solidFill>
              <a:srgbClr val="0070C0"/>
            </a:solidFill>
          </a:ln>
        </p:spPr>
        <p:txBody>
          <a:bodyPr>
            <a:spAutoFit/>
          </a:bodyPr>
          <a:lstStyle/>
          <a:p>
            <a:r>
              <a:rPr lang="it-IT" dirty="0"/>
              <a:t>Libertà per me è tante </a:t>
            </a:r>
            <a:r>
              <a:rPr lang="it-IT" dirty="0" smtClean="0"/>
              <a:t>cose…purtroppo </a:t>
            </a:r>
            <a:r>
              <a:rPr lang="it-IT" dirty="0"/>
              <a:t>noi non abbiamo tutti i tipi di libertà ad esempio</a:t>
            </a:r>
            <a:r>
              <a:rPr lang="it-IT" dirty="0" smtClean="0"/>
              <a:t>: molte </a:t>
            </a:r>
            <a:r>
              <a:rPr lang="it-IT" dirty="0"/>
              <a:t>persone non mostrano chi sono davvero per paura di essere </a:t>
            </a:r>
            <a:r>
              <a:rPr lang="it-IT" dirty="0" smtClean="0"/>
              <a:t>giudicati, quindi </a:t>
            </a:r>
            <a:r>
              <a:rPr lang="it-IT" dirty="0"/>
              <a:t>sono schiavi della società</a:t>
            </a:r>
            <a:r>
              <a:rPr lang="it-IT" dirty="0" smtClean="0"/>
              <a:t>; altre </a:t>
            </a:r>
            <a:r>
              <a:rPr lang="it-IT" dirty="0"/>
              <a:t>persone non hanno la libertà di aprire </a:t>
            </a:r>
            <a:r>
              <a:rPr lang="it-IT" dirty="0" smtClean="0"/>
              <a:t>attività </a:t>
            </a:r>
            <a:r>
              <a:rPr lang="it-IT" dirty="0"/>
              <a:t>e imprese per paura di essere </a:t>
            </a:r>
            <a:r>
              <a:rPr lang="it-IT" dirty="0" smtClean="0"/>
              <a:t>minacciati, </a:t>
            </a:r>
            <a:r>
              <a:rPr lang="it-IT" dirty="0"/>
              <a:t>quindi sono schiavi della </a:t>
            </a:r>
            <a:r>
              <a:rPr lang="it-IT" dirty="0" smtClean="0"/>
              <a:t>paura. Poi </a:t>
            </a:r>
            <a:r>
              <a:rPr lang="it-IT" dirty="0"/>
              <a:t>troviamo ciò che io chiamo </a:t>
            </a:r>
            <a:r>
              <a:rPr lang="it-IT" dirty="0" smtClean="0"/>
              <a:t>«finta libertà»: </a:t>
            </a:r>
            <a:r>
              <a:rPr lang="it-IT" dirty="0"/>
              <a:t>noi ragazze crediamo di aver ottenuto la parità dei sessi ma in realtà anche analizzando solo il lessico troviamo una grandissima </a:t>
            </a:r>
            <a:r>
              <a:rPr lang="it-IT" dirty="0" smtClean="0"/>
              <a:t>differenza, </a:t>
            </a:r>
            <a:r>
              <a:rPr lang="it-IT" dirty="0"/>
              <a:t>ad esempio cane=cagna  oppure  </a:t>
            </a:r>
            <a:r>
              <a:rPr lang="it-IT" dirty="0" smtClean="0"/>
              <a:t>zoccolo=……. </a:t>
            </a:r>
            <a:r>
              <a:rPr lang="it-IT" dirty="0"/>
              <a:t>Però abbiamo molte altre libertà ad esempio</a:t>
            </a:r>
            <a:r>
              <a:rPr lang="it-IT" dirty="0" smtClean="0"/>
              <a:t>: La </a:t>
            </a:r>
            <a:r>
              <a:rPr lang="it-IT" dirty="0"/>
              <a:t>libertà di </a:t>
            </a:r>
            <a:r>
              <a:rPr lang="it-IT" dirty="0" smtClean="0"/>
              <a:t>parola, La </a:t>
            </a:r>
            <a:r>
              <a:rPr lang="it-IT" dirty="0"/>
              <a:t>libertà di vestirci come </a:t>
            </a:r>
            <a:r>
              <a:rPr lang="it-IT" dirty="0" smtClean="0"/>
              <a:t>vogliamo, La </a:t>
            </a:r>
            <a:r>
              <a:rPr lang="it-IT" dirty="0"/>
              <a:t>libertà di studiare. Libertà che </a:t>
            </a:r>
            <a:r>
              <a:rPr lang="it-IT" dirty="0" smtClean="0"/>
              <a:t>purtroppo </a:t>
            </a:r>
            <a:r>
              <a:rPr lang="it-IT" dirty="0"/>
              <a:t>non in tutti i paesi del mondo </a:t>
            </a:r>
            <a:r>
              <a:rPr lang="it-IT" dirty="0" smtClean="0"/>
              <a:t>hanno…</a:t>
            </a:r>
            <a:endParaRPr lang="it-IT" dirty="0"/>
          </a:p>
        </p:txBody>
      </p:sp>
      <p:sp>
        <p:nvSpPr>
          <p:cNvPr id="3" name="Rettangolo 2"/>
          <p:cNvSpPr/>
          <p:nvPr/>
        </p:nvSpPr>
        <p:spPr>
          <a:xfrm>
            <a:off x="5858435" y="5105417"/>
            <a:ext cx="5665694" cy="923330"/>
          </a:xfrm>
          <a:prstGeom prst="rect">
            <a:avLst/>
          </a:prstGeom>
          <a:ln w="28575">
            <a:solidFill>
              <a:srgbClr val="0070C0"/>
            </a:solidFill>
          </a:ln>
        </p:spPr>
        <p:txBody>
          <a:bodyPr wrap="square">
            <a:spAutoFit/>
          </a:bodyPr>
          <a:lstStyle/>
          <a:p>
            <a:r>
              <a:rPr lang="it-IT" dirty="0"/>
              <a:t>La libertà è un bene comune, che ognuno di noi possiede, ma che dovrebbe saper sfruttare nel miglior modo possibile</a:t>
            </a:r>
          </a:p>
        </p:txBody>
      </p:sp>
      <p:sp>
        <p:nvSpPr>
          <p:cNvPr id="4" name="Freccia circolare a destra 3"/>
          <p:cNvSpPr/>
          <p:nvPr/>
        </p:nvSpPr>
        <p:spPr>
          <a:xfrm>
            <a:off x="3348318" y="5105417"/>
            <a:ext cx="731520" cy="1216152"/>
          </a:xfrm>
          <a:prstGeom prst="curv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it-IT">
              <a:solidFill>
                <a:srgbClr val="C00000"/>
              </a:solidFill>
            </a:endParaRPr>
          </a:p>
        </p:txBody>
      </p:sp>
      <p:sp>
        <p:nvSpPr>
          <p:cNvPr id="5" name="Freccia circolare a sinistra 4"/>
          <p:cNvSpPr/>
          <p:nvPr/>
        </p:nvSpPr>
        <p:spPr>
          <a:xfrm>
            <a:off x="8283388" y="2070847"/>
            <a:ext cx="1139414" cy="1727140"/>
          </a:xfrm>
          <a:prstGeom prst="curved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920784440"/>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2470" y="2663442"/>
            <a:ext cx="6096000" cy="1477328"/>
          </a:xfrm>
          <a:prstGeom prst="rect">
            <a:avLst/>
          </a:prstGeom>
        </p:spPr>
        <p:txBody>
          <a:bodyPr>
            <a:spAutoFit/>
          </a:bodyPr>
          <a:lstStyle/>
          <a:p>
            <a:pPr algn="ctr"/>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Secondo me libertà significa affermare i propri diritti, le proprie opinioni</a:t>
            </a:r>
            <a:r>
              <a:rPr lang="it-IT" b="1" spc="50" dirty="0" smtClean="0">
                <a:ln w="9525" cmpd="sng">
                  <a:solidFill>
                    <a:schemeClr val="accent1"/>
                  </a:solidFill>
                  <a:prstDash val="solid"/>
                </a:ln>
                <a:solidFill>
                  <a:srgbClr val="70AD47">
                    <a:tint val="1000"/>
                  </a:srgbClr>
                </a:solidFill>
                <a:effectLst>
                  <a:glow rad="38100">
                    <a:schemeClr val="accent1">
                      <a:alpha val="40000"/>
                    </a:schemeClr>
                  </a:glow>
                </a:effectLst>
              </a:rPr>
              <a:t>, la </a:t>
            </a:r>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libertà di </a:t>
            </a:r>
            <a:r>
              <a:rPr lang="it-IT" b="1" spc="50" dirty="0" smtClean="0">
                <a:ln w="9525" cmpd="sng">
                  <a:solidFill>
                    <a:schemeClr val="accent1"/>
                  </a:solidFill>
                  <a:prstDash val="solid"/>
                </a:ln>
                <a:solidFill>
                  <a:srgbClr val="70AD47">
                    <a:tint val="1000"/>
                  </a:srgbClr>
                </a:solidFill>
                <a:effectLst>
                  <a:glow rad="38100">
                    <a:schemeClr val="accent1">
                      <a:alpha val="40000"/>
                    </a:schemeClr>
                  </a:glow>
                </a:effectLst>
              </a:rPr>
              <a:t>muoversi, di </a:t>
            </a:r>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vivere</a:t>
            </a:r>
            <a:r>
              <a:rPr lang="it-IT" b="1" spc="50" dirty="0" smtClean="0">
                <a:ln w="9525" cmpd="sng">
                  <a:solidFill>
                    <a:schemeClr val="accent1"/>
                  </a:solidFill>
                  <a:prstDash val="solid"/>
                </a:ln>
                <a:solidFill>
                  <a:srgbClr val="70AD47">
                    <a:tint val="1000"/>
                  </a:srgbClr>
                </a:solidFill>
                <a:effectLst>
                  <a:glow rad="38100">
                    <a:schemeClr val="accent1">
                      <a:alpha val="40000"/>
                    </a:schemeClr>
                  </a:glow>
                </a:effectLst>
              </a:rPr>
              <a:t>, di </a:t>
            </a:r>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amare, la libertà di credere</a:t>
            </a:r>
            <a:r>
              <a:rPr lang="it-IT" b="1" spc="50" dirty="0" smtClean="0">
                <a:ln w="9525" cmpd="sng">
                  <a:solidFill>
                    <a:schemeClr val="accent1"/>
                  </a:solidFill>
                  <a:prstDash val="solid"/>
                </a:ln>
                <a:solidFill>
                  <a:srgbClr val="70AD47">
                    <a:tint val="1000"/>
                  </a:srgbClr>
                </a:solidFill>
                <a:effectLst>
                  <a:glow rad="38100">
                    <a:schemeClr val="accent1">
                      <a:alpha val="40000"/>
                    </a:schemeClr>
                  </a:glow>
                </a:effectLst>
              </a:rPr>
              <a:t>. Libertà </a:t>
            </a:r>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vuol dire non farsi condizionare dalle altre </a:t>
            </a:r>
            <a:r>
              <a:rPr lang="it-IT" b="1" spc="50" dirty="0" smtClean="0">
                <a:ln w="9525" cmpd="sng">
                  <a:solidFill>
                    <a:schemeClr val="accent1"/>
                  </a:solidFill>
                  <a:prstDash val="solid"/>
                </a:ln>
                <a:solidFill>
                  <a:srgbClr val="70AD47">
                    <a:tint val="1000"/>
                  </a:srgbClr>
                </a:solidFill>
                <a:effectLst>
                  <a:glow rad="38100">
                    <a:schemeClr val="accent1">
                      <a:alpha val="40000"/>
                    </a:schemeClr>
                  </a:glow>
                </a:effectLst>
              </a:rPr>
              <a:t>persone, vivere </a:t>
            </a:r>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la propria vita liberi da ogni pregiudizio</a:t>
            </a:r>
          </a:p>
        </p:txBody>
      </p:sp>
      <p:sp>
        <p:nvSpPr>
          <p:cNvPr id="4" name="Rettangolo 3"/>
          <p:cNvSpPr/>
          <p:nvPr/>
        </p:nvSpPr>
        <p:spPr>
          <a:xfrm>
            <a:off x="560294" y="4336268"/>
            <a:ext cx="6096000" cy="2031325"/>
          </a:xfrm>
          <a:prstGeom prst="rect">
            <a:avLst/>
          </a:prstGeom>
        </p:spPr>
        <p:txBody>
          <a:bodyPr>
            <a:spAutoFit/>
          </a:bodyPr>
          <a:lstStyle/>
          <a:p>
            <a:r>
              <a:rPr lang="it-IT" dirty="0"/>
              <a:t>secondo me la libertà non è per tutti, nel senso se non ci fossero state tutte le leggi che “impediscono” in un certo senso la libertà ci sarebbero stati ancora più omicidi o stupri... quindi la libertà che abbiamo ora (anche con i nostri genitori che ci impediscono di fare determinate cose) mi va bene, perché se ci sono delle regole è per il bene nostro e di tutti</a:t>
            </a:r>
          </a:p>
        </p:txBody>
      </p:sp>
      <p:sp>
        <p:nvSpPr>
          <p:cNvPr id="5" name="Rettangolo 4"/>
          <p:cNvSpPr/>
          <p:nvPr/>
        </p:nvSpPr>
        <p:spPr>
          <a:xfrm>
            <a:off x="5360894" y="561672"/>
            <a:ext cx="6096000" cy="1754326"/>
          </a:xfrm>
          <a:prstGeom prst="rect">
            <a:avLst/>
          </a:prstGeom>
        </p:spPr>
        <p:txBody>
          <a:bodyPr>
            <a:spAutoFit/>
          </a:bodyPr>
          <a:lstStyle/>
          <a:p>
            <a:r>
              <a:rPr lang="it-IT" dirty="0"/>
              <a:t>Libertà per me è esprimere le proprie opinioni, sapersi vestire come meglio si crede</a:t>
            </a:r>
            <a:r>
              <a:rPr lang="it-IT" dirty="0" smtClean="0"/>
              <a:t>, andare </a:t>
            </a:r>
            <a:r>
              <a:rPr lang="it-IT" dirty="0"/>
              <a:t>dove di vuole a qualunque orario</a:t>
            </a:r>
            <a:r>
              <a:rPr lang="it-IT" dirty="0" smtClean="0"/>
              <a:t>, decidere </a:t>
            </a:r>
            <a:r>
              <a:rPr lang="it-IT" dirty="0"/>
              <a:t>dove abitare ,quale lavoro professare, libertà è qualsiasi cosa esista sulla faccia della terra ,libertà è amore, felicità, menefreghismo, consapevolezza, responsabilità...</a:t>
            </a:r>
          </a:p>
        </p:txBody>
      </p:sp>
      <p:sp>
        <p:nvSpPr>
          <p:cNvPr id="6" name="Rettangolo 5"/>
          <p:cNvSpPr/>
          <p:nvPr/>
        </p:nvSpPr>
        <p:spPr>
          <a:xfrm rot="1115254">
            <a:off x="8064604" y="5167264"/>
            <a:ext cx="2060179" cy="369332"/>
          </a:xfrm>
          <a:prstGeom prst="rect">
            <a:avLst/>
          </a:prstGeom>
        </p:spPr>
        <p:txBody>
          <a:bodyPr wrap="none">
            <a:spAutoFit/>
          </a:bodyPr>
          <a:lstStyle/>
          <a:p>
            <a:r>
              <a:rPr lang="it-IT" dirty="0"/>
              <a:t>"libertà è felicità"</a:t>
            </a:r>
          </a:p>
        </p:txBody>
      </p:sp>
      <p:sp>
        <p:nvSpPr>
          <p:cNvPr id="7" name="Rettangolo 6"/>
          <p:cNvSpPr/>
          <p:nvPr/>
        </p:nvSpPr>
        <p:spPr>
          <a:xfrm rot="20982044">
            <a:off x="560294" y="1226838"/>
            <a:ext cx="4800600" cy="646331"/>
          </a:xfrm>
          <a:prstGeom prst="rect">
            <a:avLst/>
          </a:prstGeom>
        </p:spPr>
        <p:txBody>
          <a:bodyPr wrap="square">
            <a:spAutoFit/>
          </a:bodyPr>
          <a:lstStyle/>
          <a:p>
            <a:r>
              <a:rPr lang="it-IT" dirty="0"/>
              <a:t>Essere liberi per me vuol dire essere se stessi, senza la paura di essere </a:t>
            </a:r>
            <a:r>
              <a:rPr lang="it-IT" dirty="0" smtClean="0"/>
              <a:t>giudicati</a:t>
            </a:r>
            <a:endParaRPr lang="it-IT" dirty="0"/>
          </a:p>
        </p:txBody>
      </p:sp>
      <p:sp>
        <p:nvSpPr>
          <p:cNvPr id="3" name="Stella a 4 punte 2"/>
          <p:cNvSpPr/>
          <p:nvPr/>
        </p:nvSpPr>
        <p:spPr>
          <a:xfrm>
            <a:off x="1358153" y="2663442"/>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2"/>
          <a:stretch>
            <a:fillRect/>
          </a:stretch>
        </p:blipFill>
        <p:spPr>
          <a:xfrm>
            <a:off x="10129915" y="4360828"/>
            <a:ext cx="975445" cy="975445"/>
          </a:xfrm>
          <a:prstGeom prst="rect">
            <a:avLst/>
          </a:prstGeom>
        </p:spPr>
      </p:pic>
    </p:spTree>
    <p:extLst>
      <p:ext uri="{BB962C8B-B14F-4D97-AF65-F5344CB8AC3E}">
        <p14:creationId xmlns:p14="http://schemas.microsoft.com/office/powerpoint/2010/main" val="1600871218"/>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5248" y="2631158"/>
            <a:ext cx="6096000" cy="923330"/>
          </a:xfrm>
          <a:prstGeom prst="rect">
            <a:avLst/>
          </a:prstGeom>
        </p:spPr>
        <p:txBody>
          <a:bodyPr>
            <a:spAutoFit/>
          </a:bodyPr>
          <a:lstStyle/>
          <a:p>
            <a:r>
              <a:rPr lang="it-IT" dirty="0"/>
              <a:t>La libertà è una sensazione che proviamo quando sentiamo di poter agire e pensare esattamente come vogliamo, ovviamente nel rispetto degli altri</a:t>
            </a:r>
          </a:p>
        </p:txBody>
      </p:sp>
      <p:sp>
        <p:nvSpPr>
          <p:cNvPr id="3" name="Rettangolo 2"/>
          <p:cNvSpPr/>
          <p:nvPr/>
        </p:nvSpPr>
        <p:spPr>
          <a:xfrm>
            <a:off x="2985248" y="3904599"/>
            <a:ext cx="6096000" cy="1200329"/>
          </a:xfrm>
          <a:prstGeom prst="rect">
            <a:avLst/>
          </a:prstGeom>
        </p:spPr>
        <p:txBody>
          <a:bodyPr>
            <a:spAutoFit/>
          </a:bodyPr>
          <a:lstStyle/>
          <a:p>
            <a:r>
              <a:rPr lang="it-IT" dirty="0"/>
              <a:t>Libertà per me è un concetto soggettivo, può essere una situazione, una persona. La libertà non è per tutti, purtroppo, soprattutto in una società come quella odierna in cui la società è schiava degli altri.</a:t>
            </a:r>
          </a:p>
        </p:txBody>
      </p:sp>
      <p:sp>
        <p:nvSpPr>
          <p:cNvPr id="4" name="Rettangolo 3"/>
          <p:cNvSpPr/>
          <p:nvPr/>
        </p:nvSpPr>
        <p:spPr>
          <a:xfrm>
            <a:off x="2985248" y="1357717"/>
            <a:ext cx="6096000" cy="923330"/>
          </a:xfrm>
          <a:prstGeom prst="rect">
            <a:avLst/>
          </a:prstGeom>
        </p:spPr>
        <p:txBody>
          <a:bodyPr>
            <a:spAutoFit/>
          </a:bodyPr>
          <a:lstStyle/>
          <a:p>
            <a:r>
              <a:rPr lang="it-IT" dirty="0"/>
              <a:t>Libertà è anche la possibilità di mostrare quello che si è che si pensa. Può essere un luogo</a:t>
            </a:r>
            <a:r>
              <a:rPr lang="it-IT" dirty="0" smtClean="0"/>
              <a:t>, una persona…è </a:t>
            </a:r>
            <a:r>
              <a:rPr lang="it-IT" dirty="0"/>
              <a:t>più una cosa soggettiva</a:t>
            </a:r>
          </a:p>
        </p:txBody>
      </p:sp>
      <p:sp>
        <p:nvSpPr>
          <p:cNvPr id="5" name="Rettangolo 4"/>
          <p:cNvSpPr/>
          <p:nvPr/>
        </p:nvSpPr>
        <p:spPr>
          <a:xfrm>
            <a:off x="2985248" y="5414697"/>
            <a:ext cx="6096000" cy="646331"/>
          </a:xfrm>
          <a:prstGeom prst="rect">
            <a:avLst/>
          </a:prstGeom>
        </p:spPr>
        <p:txBody>
          <a:bodyPr>
            <a:spAutoFit/>
          </a:bodyPr>
          <a:lstStyle/>
          <a:p>
            <a:r>
              <a:rPr lang="it-IT" dirty="0" smtClean="0"/>
              <a:t>La </a:t>
            </a:r>
            <a:r>
              <a:rPr lang="it-IT" dirty="0"/>
              <a:t>libertà è poter essere ciò che siamo, il poter pensare diversamente dagli </a:t>
            </a:r>
            <a:r>
              <a:rPr lang="it-IT" dirty="0" smtClean="0"/>
              <a:t>altri</a:t>
            </a:r>
            <a:endParaRPr lang="it-IT" dirty="0"/>
          </a:p>
        </p:txBody>
      </p:sp>
      <p:sp>
        <p:nvSpPr>
          <p:cNvPr id="6" name="Smile 5"/>
          <p:cNvSpPr/>
          <p:nvPr/>
        </p:nvSpPr>
        <p:spPr>
          <a:xfrm>
            <a:off x="1317812" y="1156447"/>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uore 6"/>
          <p:cNvSpPr/>
          <p:nvPr/>
        </p:nvSpPr>
        <p:spPr>
          <a:xfrm>
            <a:off x="9681882" y="4823462"/>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18342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34552" y="1344323"/>
            <a:ext cx="6096000" cy="4247317"/>
          </a:xfrm>
          <a:prstGeom prst="rect">
            <a:avLst/>
          </a:prstGeom>
        </p:spPr>
        <p:txBody>
          <a:bodyPr>
            <a:spAutoFit/>
          </a:bodyPr>
          <a:lstStyle/>
          <a:p>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per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me libertà vuol dire quando </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uscire di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casa e non </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avere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paura di ciò che ti succederà</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delle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critiche che tutti diranno</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di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ciò che moralmente è sbagliato o ingiusto...libertà è quando ognuno riesce a liberarsi dal peso altrui e fa quello che avrebbe sempre voluto fare senza essere puntato il dito contro per la </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diversità…e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quel punto non c'è solo una libertà della persona dal terrore delle discriminazioni altrui</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no, c'è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molto di più</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c'è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la pace interiore ed esteriore tre tutti noi</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cosa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che noi non abbiamo mai avuto per colpa di quell'unico essere che riesce sempre a rovinare tutto</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p>
          <a:p>
            <a:pPr marL="285750" indent="-285750">
              <a:buFontTx/>
              <a:buChar char="-"/>
            </a:pP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 </a:t>
            </a: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chi è per te "l'unico essere che riesce a rovinare tutto</a:t>
            </a: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p>
          <a:p>
            <a:pPr marL="285750" indent="-285750">
              <a:buFontTx/>
              <a:buChar char="-"/>
            </a:pPr>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L’uomo</a:t>
            </a:r>
            <a:endPar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215334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CAPITOLO III</a:t>
            </a:r>
            <a:endParaRPr lang="it-IT" dirty="0"/>
          </a:p>
        </p:txBody>
      </p:sp>
      <p:sp>
        <p:nvSpPr>
          <p:cNvPr id="3" name="Segnaposto testo 2"/>
          <p:cNvSpPr>
            <a:spLocks noGrp="1"/>
          </p:cNvSpPr>
          <p:nvPr>
            <p:ph type="body" idx="1"/>
          </p:nvPr>
        </p:nvSpPr>
        <p:spPr/>
        <p:txBody>
          <a:bodyPr>
            <a:normAutofit/>
          </a:bodyPr>
          <a:lstStyle/>
          <a:p>
            <a:r>
              <a:rPr lang="it-IT" sz="1800" dirty="0"/>
              <a:t>"se potessi farlo liberamente, la prima cosa che farei...."</a:t>
            </a:r>
          </a:p>
        </p:txBody>
      </p:sp>
    </p:spTree>
    <p:extLst>
      <p:ext uri="{BB962C8B-B14F-4D97-AF65-F5344CB8AC3E}">
        <p14:creationId xmlns:p14="http://schemas.microsoft.com/office/powerpoint/2010/main" val="2163555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642594"/>
            <a:ext cx="10058400" cy="1092077"/>
          </a:xfrm>
        </p:spPr>
        <p:txBody>
          <a:bodyPr>
            <a:normAutofit/>
          </a:bodyPr>
          <a:lstStyle/>
          <a:p>
            <a:r>
              <a:rPr lang="it-IT" dirty="0" smtClean="0"/>
              <a:t>Venerdì 13 marzo 2020</a:t>
            </a:r>
            <a:endParaRPr lang="it-IT" dirty="0"/>
          </a:p>
        </p:txBody>
      </p:sp>
      <p:sp>
        <p:nvSpPr>
          <p:cNvPr id="3" name="Rettangolo 2"/>
          <p:cNvSpPr/>
          <p:nvPr/>
        </p:nvSpPr>
        <p:spPr>
          <a:xfrm>
            <a:off x="1066800" y="1734671"/>
            <a:ext cx="5054589" cy="369332"/>
          </a:xfrm>
          <a:prstGeom prst="rect">
            <a:avLst/>
          </a:prstGeom>
        </p:spPr>
        <p:txBody>
          <a:bodyPr wrap="none">
            <a:spAutoFit/>
          </a:bodyPr>
          <a:lstStyle/>
          <a:p>
            <a:r>
              <a:rPr lang="it-IT" dirty="0"/>
              <a:t>Tornare a quella che prima era la normalità</a:t>
            </a:r>
          </a:p>
        </p:txBody>
      </p:sp>
      <p:sp>
        <p:nvSpPr>
          <p:cNvPr id="4" name="Rettangolo 3"/>
          <p:cNvSpPr/>
          <p:nvPr/>
        </p:nvSpPr>
        <p:spPr>
          <a:xfrm>
            <a:off x="5566330" y="2104003"/>
            <a:ext cx="6096000" cy="1477328"/>
          </a:xfrm>
          <a:prstGeom prst="rect">
            <a:avLst/>
          </a:prstGeom>
        </p:spPr>
        <p:txBody>
          <a:bodyPr>
            <a:spAutoFit/>
          </a:bodyPr>
          <a:lstStyle/>
          <a:p>
            <a:r>
              <a:rPr lang="it-IT" dirty="0"/>
              <a:t>Farei più caso alle cose facevo prima della quarantena, cose </a:t>
            </a:r>
            <a:r>
              <a:rPr lang="it-IT" dirty="0" smtClean="0"/>
              <a:t>che magari </a:t>
            </a:r>
            <a:r>
              <a:rPr lang="it-IT" dirty="0"/>
              <a:t>prima mi scocciava </a:t>
            </a:r>
            <a:r>
              <a:rPr lang="it-IT" dirty="0" smtClean="0"/>
              <a:t>fare ma </a:t>
            </a:r>
            <a:r>
              <a:rPr lang="it-IT" dirty="0"/>
              <a:t>che ora farei di tutto per farle, ad esempio anche andare a fare la spesa, ma la prima cosa che farei in assoluto è vedere il mio ragazzo</a:t>
            </a:r>
          </a:p>
        </p:txBody>
      </p:sp>
      <p:sp>
        <p:nvSpPr>
          <p:cNvPr id="5" name="Rettangolo 4"/>
          <p:cNvSpPr/>
          <p:nvPr/>
        </p:nvSpPr>
        <p:spPr>
          <a:xfrm>
            <a:off x="546094" y="3330405"/>
            <a:ext cx="6096000" cy="923330"/>
          </a:xfrm>
          <a:prstGeom prst="rect">
            <a:avLst/>
          </a:prstGeom>
        </p:spPr>
        <p:txBody>
          <a:bodyPr>
            <a:spAutoFit/>
          </a:bodyPr>
          <a:lstStyle/>
          <a:p>
            <a:r>
              <a:rPr lang="it-IT" dirty="0"/>
              <a:t>Andrei da tutte le persone a cui tengo e abbracciarle. Questo brutto periodo ci fa capire di chi abbiamo realmente  bisogno.</a:t>
            </a:r>
          </a:p>
        </p:txBody>
      </p:sp>
      <p:sp>
        <p:nvSpPr>
          <p:cNvPr id="6" name="Rettangolo 5"/>
          <p:cNvSpPr/>
          <p:nvPr/>
        </p:nvSpPr>
        <p:spPr>
          <a:xfrm>
            <a:off x="5029200" y="4161402"/>
            <a:ext cx="6096000" cy="646331"/>
          </a:xfrm>
          <a:prstGeom prst="rect">
            <a:avLst/>
          </a:prstGeom>
        </p:spPr>
        <p:txBody>
          <a:bodyPr>
            <a:spAutoFit/>
          </a:bodyPr>
          <a:lstStyle/>
          <a:p>
            <a:r>
              <a:rPr lang="it-IT" dirty="0"/>
              <a:t>eliminerei tutto ciò che c’è di brutto in questo mondo... cattiveria, dolore, guerre ecc...</a:t>
            </a:r>
          </a:p>
        </p:txBody>
      </p:sp>
      <p:sp>
        <p:nvSpPr>
          <p:cNvPr id="7" name="Rettangolo 6"/>
          <p:cNvSpPr/>
          <p:nvPr/>
        </p:nvSpPr>
        <p:spPr>
          <a:xfrm>
            <a:off x="2007342" y="4904940"/>
            <a:ext cx="6096000" cy="646331"/>
          </a:xfrm>
          <a:prstGeom prst="rect">
            <a:avLst/>
          </a:prstGeom>
        </p:spPr>
        <p:txBody>
          <a:bodyPr>
            <a:spAutoFit/>
          </a:bodyPr>
          <a:lstStyle/>
          <a:p>
            <a:r>
              <a:rPr lang="it-IT" dirty="0"/>
              <a:t>Farei in modo che tutto diventasse un po' più ordinato, senza distinzioni</a:t>
            </a:r>
            <a:r>
              <a:rPr lang="it-IT" dirty="0" smtClean="0"/>
              <a:t>, senza </a:t>
            </a:r>
            <a:r>
              <a:rPr lang="it-IT" dirty="0"/>
              <a:t>guerra..</a:t>
            </a:r>
          </a:p>
        </p:txBody>
      </p:sp>
      <p:sp>
        <p:nvSpPr>
          <p:cNvPr id="8" name="Rettangolo 7"/>
          <p:cNvSpPr/>
          <p:nvPr/>
        </p:nvSpPr>
        <p:spPr>
          <a:xfrm>
            <a:off x="5253318" y="5665162"/>
            <a:ext cx="6096000" cy="646331"/>
          </a:xfrm>
          <a:prstGeom prst="rect">
            <a:avLst/>
          </a:prstGeom>
        </p:spPr>
        <p:txBody>
          <a:bodyPr>
            <a:spAutoFit/>
          </a:bodyPr>
          <a:lstStyle/>
          <a:p>
            <a:r>
              <a:rPr lang="it-IT" dirty="0"/>
              <a:t>Apprezzerei di più la semplicità nelle piccole cose, quelle che spesso definiamo superficiali</a:t>
            </a:r>
          </a:p>
        </p:txBody>
      </p:sp>
      <p:sp>
        <p:nvSpPr>
          <p:cNvPr id="9" name="Cuore 8"/>
          <p:cNvSpPr/>
          <p:nvPr/>
        </p:nvSpPr>
        <p:spPr>
          <a:xfrm>
            <a:off x="2679694" y="2281680"/>
            <a:ext cx="914400" cy="914400"/>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01612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48000" y="2413338"/>
            <a:ext cx="6096000" cy="2031325"/>
          </a:xfrm>
          <a:prstGeom prst="rect">
            <a:avLst/>
          </a:prstGeom>
        </p:spPr>
        <p:txBody>
          <a:bodyPr>
            <a:spAutoFit/>
          </a:bodyPr>
          <a:lstStyle/>
          <a:p>
            <a:r>
              <a:rPr lang="it-IT" dirty="0"/>
              <a:t>Se potessi fare </a:t>
            </a:r>
            <a:r>
              <a:rPr lang="it-IT" dirty="0" smtClean="0"/>
              <a:t>liberamente, </a:t>
            </a:r>
            <a:r>
              <a:rPr lang="it-IT" dirty="0"/>
              <a:t>ciò che farei è tornare alla normalità, andare a scuola, uscire con le mie amiche, andare la domenica a casa dei miei nonni e fare lunghe passeggiate, cose che prima potevano sembrare normali ma adesso hanno assunto una grande importanza e un valore che prima non esisteva.</a:t>
            </a:r>
          </a:p>
        </p:txBody>
      </p:sp>
      <p:sp>
        <p:nvSpPr>
          <p:cNvPr id="3" name="Rettangolo 2"/>
          <p:cNvSpPr/>
          <p:nvPr/>
        </p:nvSpPr>
        <p:spPr>
          <a:xfrm>
            <a:off x="479612" y="4692588"/>
            <a:ext cx="6096000" cy="646331"/>
          </a:xfrm>
          <a:prstGeom prst="rect">
            <a:avLst/>
          </a:prstGeom>
        </p:spPr>
        <p:txBody>
          <a:bodyPr>
            <a:spAutoFit/>
          </a:bodyPr>
          <a:lstStyle/>
          <a:p>
            <a:r>
              <a:rPr lang="it-IT" dirty="0"/>
              <a:t>Eliminare questo virus il prima possibile in modo tale da ritornare alla normalità</a:t>
            </a:r>
          </a:p>
        </p:txBody>
      </p:sp>
      <p:sp>
        <p:nvSpPr>
          <p:cNvPr id="4" name="Rettangolo 3"/>
          <p:cNvSpPr/>
          <p:nvPr/>
        </p:nvSpPr>
        <p:spPr>
          <a:xfrm>
            <a:off x="479612" y="649052"/>
            <a:ext cx="5288627" cy="369332"/>
          </a:xfrm>
          <a:prstGeom prst="rect">
            <a:avLst/>
          </a:prstGeom>
        </p:spPr>
        <p:txBody>
          <a:bodyPr wrap="none">
            <a:spAutoFit/>
          </a:bodyPr>
          <a:lstStyle/>
          <a:p>
            <a:r>
              <a:rPr lang="it-IT" dirty="0"/>
              <a:t>dare un aiuto a curare le persone contagiate</a:t>
            </a:r>
          </a:p>
        </p:txBody>
      </p:sp>
      <p:sp>
        <p:nvSpPr>
          <p:cNvPr id="5" name="Rettangolo 4"/>
          <p:cNvSpPr/>
          <p:nvPr/>
        </p:nvSpPr>
        <p:spPr>
          <a:xfrm>
            <a:off x="6512859" y="1069530"/>
            <a:ext cx="6096000" cy="646331"/>
          </a:xfrm>
          <a:prstGeom prst="rect">
            <a:avLst/>
          </a:prstGeom>
        </p:spPr>
        <p:txBody>
          <a:bodyPr>
            <a:spAutoFit/>
          </a:bodyPr>
          <a:lstStyle/>
          <a:p>
            <a:r>
              <a:rPr lang="it-IT" dirty="0"/>
              <a:t>Troverei il modo per sconfiggere tutto questo trambusto </a:t>
            </a:r>
          </a:p>
        </p:txBody>
      </p:sp>
      <p:sp>
        <p:nvSpPr>
          <p:cNvPr id="6" name="Rettangolo 5"/>
          <p:cNvSpPr/>
          <p:nvPr/>
        </p:nvSpPr>
        <p:spPr>
          <a:xfrm>
            <a:off x="600635" y="1418268"/>
            <a:ext cx="6096000" cy="646331"/>
          </a:xfrm>
          <a:prstGeom prst="rect">
            <a:avLst/>
          </a:prstGeom>
        </p:spPr>
        <p:txBody>
          <a:bodyPr>
            <a:spAutoFit/>
          </a:bodyPr>
          <a:lstStyle/>
          <a:p>
            <a:r>
              <a:rPr lang="it-IT" dirty="0"/>
              <a:t>Aiutate l'Italia a sconfiggere tutto quello che sta accadendo, soprattutto persone contagiate!</a:t>
            </a:r>
          </a:p>
        </p:txBody>
      </p:sp>
      <p:sp>
        <p:nvSpPr>
          <p:cNvPr id="7" name="Rettangolo 6"/>
          <p:cNvSpPr/>
          <p:nvPr/>
        </p:nvSpPr>
        <p:spPr>
          <a:xfrm>
            <a:off x="5508812" y="5142140"/>
            <a:ext cx="6096000" cy="1200329"/>
          </a:xfrm>
          <a:prstGeom prst="rect">
            <a:avLst/>
          </a:prstGeom>
        </p:spPr>
        <p:txBody>
          <a:bodyPr>
            <a:spAutoFit/>
          </a:bodyPr>
          <a:lstStyle/>
          <a:p>
            <a:r>
              <a:rPr lang="it-IT" dirty="0"/>
              <a:t>La prima cosa che farei è abbracciare le persone che amo, e sicuramente questa esperienza ci sta formando un po’ tutti, sta cambiando un po’ quelle che sono le nostre abitudini.</a:t>
            </a:r>
          </a:p>
        </p:txBody>
      </p:sp>
    </p:spTree>
    <p:extLst>
      <p:ext uri="{BB962C8B-B14F-4D97-AF65-F5344CB8AC3E}">
        <p14:creationId xmlns:p14="http://schemas.microsoft.com/office/powerpoint/2010/main" val="3227752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195918" y="3171221"/>
            <a:ext cx="6189515" cy="369332"/>
          </a:xfrm>
          <a:prstGeom prst="rect">
            <a:avLst/>
          </a:prstGeom>
        </p:spPr>
        <p:txBody>
          <a:bodyPr wrap="none">
            <a:spAutoFit/>
          </a:bodyPr>
          <a:lstStyle/>
          <a:p>
            <a:r>
              <a:rPr lang="it-IT" dirty="0" smtClean="0"/>
              <a:t>…..Aiuterei </a:t>
            </a:r>
            <a:r>
              <a:rPr lang="it-IT" dirty="0"/>
              <a:t>le persone che hanno davvero </a:t>
            </a:r>
            <a:r>
              <a:rPr lang="it-IT" dirty="0" smtClean="0"/>
              <a:t>bisogno….</a:t>
            </a:r>
            <a:endParaRPr lang="it-IT" dirty="0"/>
          </a:p>
        </p:txBody>
      </p:sp>
      <p:sp>
        <p:nvSpPr>
          <p:cNvPr id="4" name="Rettangolo 3"/>
          <p:cNvSpPr/>
          <p:nvPr/>
        </p:nvSpPr>
        <p:spPr>
          <a:xfrm>
            <a:off x="3195918" y="936829"/>
            <a:ext cx="6096000" cy="923330"/>
          </a:xfrm>
          <a:prstGeom prst="rect">
            <a:avLst/>
          </a:prstGeom>
        </p:spPr>
        <p:txBody>
          <a:bodyPr>
            <a:spAutoFit/>
          </a:bodyPr>
          <a:lstStyle/>
          <a:p>
            <a:r>
              <a:rPr lang="it-IT" dirty="0" smtClean="0"/>
              <a:t>La </a:t>
            </a:r>
            <a:r>
              <a:rPr lang="it-IT" dirty="0"/>
              <a:t>prima cosa che farei è dare un valore maggiore alle cose che vengono date per </a:t>
            </a:r>
            <a:r>
              <a:rPr lang="it-IT" dirty="0" smtClean="0"/>
              <a:t>scontate…come </a:t>
            </a:r>
            <a:r>
              <a:rPr lang="it-IT" dirty="0"/>
              <a:t>ad esempio un abbraccio</a:t>
            </a:r>
          </a:p>
        </p:txBody>
      </p:sp>
      <p:sp>
        <p:nvSpPr>
          <p:cNvPr id="5" name="Freccia in giù 4"/>
          <p:cNvSpPr/>
          <p:nvPr/>
        </p:nvSpPr>
        <p:spPr>
          <a:xfrm>
            <a:off x="6938682" y="1738813"/>
            <a:ext cx="484632" cy="618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721928" y="3694178"/>
            <a:ext cx="6096000" cy="646331"/>
          </a:xfrm>
          <a:prstGeom prst="rect">
            <a:avLst/>
          </a:prstGeom>
        </p:spPr>
        <p:txBody>
          <a:bodyPr>
            <a:spAutoFit/>
          </a:bodyPr>
          <a:lstStyle/>
          <a:p>
            <a:r>
              <a:rPr lang="it-IT" dirty="0" smtClean="0"/>
              <a:t>….La </a:t>
            </a:r>
            <a:r>
              <a:rPr lang="it-IT" dirty="0"/>
              <a:t>prima cosa che farei è mettere in salvo tutte le persone che amo da ogni </a:t>
            </a:r>
            <a:r>
              <a:rPr lang="it-IT" dirty="0" smtClean="0"/>
              <a:t>male…..</a:t>
            </a:r>
            <a:endParaRPr lang="it-IT" dirty="0"/>
          </a:p>
        </p:txBody>
      </p:sp>
      <p:sp>
        <p:nvSpPr>
          <p:cNvPr id="7" name="Rettangolo 6"/>
          <p:cNvSpPr/>
          <p:nvPr/>
        </p:nvSpPr>
        <p:spPr>
          <a:xfrm>
            <a:off x="964244" y="2162190"/>
            <a:ext cx="6096000" cy="923330"/>
          </a:xfrm>
          <a:prstGeom prst="rect">
            <a:avLst/>
          </a:prstGeom>
        </p:spPr>
        <p:txBody>
          <a:bodyPr>
            <a:spAutoFit/>
          </a:bodyPr>
          <a:lstStyle/>
          <a:p>
            <a:r>
              <a:rPr lang="it-IT" dirty="0"/>
              <a:t>Io metterei ordine in questo mondo che al giorno d'oggi non ha più </a:t>
            </a:r>
            <a:r>
              <a:rPr lang="it-IT" dirty="0" smtClean="0"/>
              <a:t>regole, non </a:t>
            </a:r>
            <a:r>
              <a:rPr lang="it-IT" dirty="0"/>
              <a:t>ha più valori...ormai spoglio di tutto</a:t>
            </a:r>
          </a:p>
        </p:txBody>
      </p:sp>
      <p:pic>
        <p:nvPicPr>
          <p:cNvPr id="8" name="Immagine 7"/>
          <p:cNvPicPr>
            <a:picLocks noChangeAspect="1"/>
          </p:cNvPicPr>
          <p:nvPr/>
        </p:nvPicPr>
        <p:blipFill>
          <a:blip r:embed="rId2"/>
          <a:stretch>
            <a:fillRect/>
          </a:stretch>
        </p:blipFill>
        <p:spPr>
          <a:xfrm>
            <a:off x="10059273" y="3540553"/>
            <a:ext cx="518205" cy="640135"/>
          </a:xfrm>
          <a:prstGeom prst="rect">
            <a:avLst/>
          </a:prstGeom>
        </p:spPr>
      </p:pic>
      <p:sp>
        <p:nvSpPr>
          <p:cNvPr id="9" name="Rettangolo 8"/>
          <p:cNvSpPr/>
          <p:nvPr/>
        </p:nvSpPr>
        <p:spPr>
          <a:xfrm>
            <a:off x="2138082" y="4565686"/>
            <a:ext cx="7705165" cy="1754326"/>
          </a:xfrm>
          <a:prstGeom prst="rect">
            <a:avLst/>
          </a:prstGeom>
        </p:spPr>
        <p:txBody>
          <a:bodyPr wrap="square">
            <a:spAutoFit/>
          </a:bodyPr>
          <a:lstStyle/>
          <a:p>
            <a:r>
              <a:rPr lang="it-IT" dirty="0"/>
              <a:t>Oggi non si capisce più </a:t>
            </a:r>
            <a:r>
              <a:rPr lang="it-IT" dirty="0" smtClean="0"/>
              <a:t>niente, </a:t>
            </a:r>
            <a:r>
              <a:rPr lang="it-IT" dirty="0"/>
              <a:t>la prima cosa che </a:t>
            </a:r>
            <a:r>
              <a:rPr lang="it-IT" dirty="0" smtClean="0"/>
              <a:t>penso </a:t>
            </a:r>
            <a:r>
              <a:rPr lang="it-IT" dirty="0"/>
              <a:t>è che una volta finita questa tragedia mi comporterò meglio, farò di tutto per coinvolgere più persone a fare di più con lo scopo di migliorare il </a:t>
            </a:r>
            <a:r>
              <a:rPr lang="it-IT" dirty="0" smtClean="0"/>
              <a:t>futuro…</a:t>
            </a:r>
            <a:r>
              <a:rPr lang="it-IT" dirty="0" err="1" smtClean="0"/>
              <a:t>si,quel</a:t>
            </a:r>
            <a:r>
              <a:rPr lang="it-IT" dirty="0" smtClean="0"/>
              <a:t> </a:t>
            </a:r>
            <a:r>
              <a:rPr lang="it-IT" dirty="0"/>
              <a:t>futuro che lasceremo ai nostri figli e </a:t>
            </a:r>
            <a:r>
              <a:rPr lang="it-IT" dirty="0" smtClean="0"/>
              <a:t>nipoti....</a:t>
            </a:r>
            <a:r>
              <a:rPr lang="it-IT" dirty="0"/>
              <a:t>io imposterei nuovamente quei valori ormai andati persi nel corso degli anni</a:t>
            </a:r>
          </a:p>
        </p:txBody>
      </p:sp>
    </p:spTree>
    <p:extLst>
      <p:ext uri="{BB962C8B-B14F-4D97-AF65-F5344CB8AC3E}">
        <p14:creationId xmlns:p14="http://schemas.microsoft.com/office/powerpoint/2010/main" val="13933007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CAPITOLO IV</a:t>
            </a:r>
            <a:endParaRPr lang="it-IT" dirty="0"/>
          </a:p>
        </p:txBody>
      </p:sp>
      <p:sp>
        <p:nvSpPr>
          <p:cNvPr id="3" name="Segnaposto testo 2"/>
          <p:cNvSpPr>
            <a:spLocks noGrp="1"/>
          </p:cNvSpPr>
          <p:nvPr>
            <p:ph type="body" idx="1"/>
          </p:nvPr>
        </p:nvSpPr>
        <p:spPr/>
        <p:txBody>
          <a:bodyPr>
            <a:normAutofit/>
          </a:bodyPr>
          <a:lstStyle/>
          <a:p>
            <a:r>
              <a:rPr lang="it-IT" sz="1800" dirty="0"/>
              <a:t>"dietro la </a:t>
            </a:r>
            <a:r>
              <a:rPr lang="it-IT" sz="1800" dirty="0" err="1"/>
              <a:t>mascher</a:t>
            </a:r>
            <a:r>
              <a:rPr lang="it-IT" sz="1800" dirty="0"/>
              <a:t>...ina tante storie da raccontare, racconta la tua"</a:t>
            </a:r>
          </a:p>
        </p:txBody>
      </p:sp>
    </p:spTree>
    <p:extLst>
      <p:ext uri="{BB962C8B-B14F-4D97-AF65-F5344CB8AC3E}">
        <p14:creationId xmlns:p14="http://schemas.microsoft.com/office/powerpoint/2010/main" val="336357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642594"/>
            <a:ext cx="10058400" cy="971053"/>
          </a:xfrm>
        </p:spPr>
        <p:txBody>
          <a:bodyPr/>
          <a:lstStyle/>
          <a:p>
            <a:r>
              <a:rPr lang="it-IT" dirty="0" smtClean="0">
                <a:solidFill>
                  <a:srgbClr val="00FF00"/>
                </a:solidFill>
              </a:rPr>
              <a:t>Sabato 14 marzo 2020</a:t>
            </a:r>
            <a:endParaRPr lang="it-IT" dirty="0">
              <a:solidFill>
                <a:srgbClr val="00FF00"/>
              </a:solidFill>
            </a:endParaRPr>
          </a:p>
        </p:txBody>
      </p:sp>
      <p:sp>
        <p:nvSpPr>
          <p:cNvPr id="3" name="Rettangolo 2"/>
          <p:cNvSpPr/>
          <p:nvPr/>
        </p:nvSpPr>
        <p:spPr>
          <a:xfrm>
            <a:off x="2294964" y="2995590"/>
            <a:ext cx="6096000" cy="923330"/>
          </a:xfrm>
          <a:prstGeom prst="rect">
            <a:avLst/>
          </a:prstGeom>
        </p:spPr>
        <p:txBody>
          <a:bodyPr>
            <a:spAutoFit/>
          </a:bodyPr>
          <a:lstStyle/>
          <a:p>
            <a:r>
              <a:rPr lang="it-IT" dirty="0">
                <a:solidFill>
                  <a:srgbClr val="002060"/>
                </a:solidFill>
              </a:rPr>
              <a:t>Dietro quella mascherina tanto chiusa</a:t>
            </a:r>
            <a:r>
              <a:rPr lang="it-IT" dirty="0" smtClean="0">
                <a:solidFill>
                  <a:srgbClr val="002060"/>
                </a:solidFill>
              </a:rPr>
              <a:t>, manca l'aria…però </a:t>
            </a:r>
            <a:r>
              <a:rPr lang="it-IT" dirty="0">
                <a:solidFill>
                  <a:srgbClr val="002060"/>
                </a:solidFill>
              </a:rPr>
              <a:t>se </a:t>
            </a:r>
            <a:r>
              <a:rPr lang="it-IT" dirty="0" smtClean="0">
                <a:solidFill>
                  <a:srgbClr val="002060"/>
                </a:solidFill>
              </a:rPr>
              <a:t>la </a:t>
            </a:r>
            <a:r>
              <a:rPr lang="it-IT" dirty="0">
                <a:solidFill>
                  <a:srgbClr val="002060"/>
                </a:solidFill>
              </a:rPr>
              <a:t>mettiamo </a:t>
            </a:r>
            <a:r>
              <a:rPr lang="it-IT" dirty="0" smtClean="0">
                <a:solidFill>
                  <a:srgbClr val="002060"/>
                </a:solidFill>
              </a:rPr>
              <a:t>è </a:t>
            </a:r>
            <a:r>
              <a:rPr lang="it-IT" dirty="0">
                <a:solidFill>
                  <a:srgbClr val="002060"/>
                </a:solidFill>
              </a:rPr>
              <a:t>per proteggerci da questo brutto "Virus</a:t>
            </a:r>
            <a:r>
              <a:rPr lang="it-IT" dirty="0" smtClean="0">
                <a:solidFill>
                  <a:srgbClr val="002060"/>
                </a:solidFill>
              </a:rPr>
              <a:t>"...</a:t>
            </a:r>
            <a:endParaRPr lang="it-IT" dirty="0">
              <a:solidFill>
                <a:srgbClr val="002060"/>
              </a:solidFill>
            </a:endParaRPr>
          </a:p>
        </p:txBody>
      </p:sp>
      <p:sp>
        <p:nvSpPr>
          <p:cNvPr id="4" name="Rettangolo 3"/>
          <p:cNvSpPr/>
          <p:nvPr/>
        </p:nvSpPr>
        <p:spPr>
          <a:xfrm>
            <a:off x="4527176" y="4256945"/>
            <a:ext cx="6096000" cy="1754326"/>
          </a:xfrm>
          <a:prstGeom prst="rect">
            <a:avLst/>
          </a:prstGeom>
        </p:spPr>
        <p:txBody>
          <a:bodyPr>
            <a:spAutoFit/>
          </a:bodyPr>
          <a:lstStyle/>
          <a:p>
            <a:r>
              <a:rPr lang="it-IT" dirty="0">
                <a:solidFill>
                  <a:srgbClr val="00B0F0"/>
                </a:solidFill>
              </a:rPr>
              <a:t>Dietro la mascherina c'è una ragazza che vuole tornare a vivere quella che considerava una vita monotona, una ragazza che vuole tornare a scuola non ostante le litigate, Un ragazza che non vede l'ora di  tornare in palestra e  soprattutto una ragazza che vuole  uscire e stare con le persone che ama.</a:t>
            </a:r>
          </a:p>
        </p:txBody>
      </p:sp>
      <p:sp>
        <p:nvSpPr>
          <p:cNvPr id="5" name="Rettangolo 4"/>
          <p:cNvSpPr/>
          <p:nvPr/>
        </p:nvSpPr>
        <p:spPr>
          <a:xfrm>
            <a:off x="1066800" y="1734235"/>
            <a:ext cx="9556376" cy="923330"/>
          </a:xfrm>
          <a:prstGeom prst="rect">
            <a:avLst/>
          </a:prstGeom>
        </p:spPr>
        <p:txBody>
          <a:bodyPr wrap="square">
            <a:spAutoFit/>
          </a:bodyPr>
          <a:lstStyle/>
          <a:p>
            <a:r>
              <a:rPr lang="it-IT" dirty="0">
                <a:solidFill>
                  <a:srgbClr val="FF0000"/>
                </a:solidFill>
              </a:rPr>
              <a:t>Dietro la mascherina ci sono </a:t>
            </a:r>
            <a:r>
              <a:rPr lang="it-IT" dirty="0" smtClean="0">
                <a:solidFill>
                  <a:srgbClr val="FF0000"/>
                </a:solidFill>
              </a:rPr>
              <a:t>persone </a:t>
            </a:r>
            <a:r>
              <a:rPr lang="it-IT" dirty="0">
                <a:solidFill>
                  <a:srgbClr val="FF0000"/>
                </a:solidFill>
              </a:rPr>
              <a:t>con la paura, dietro la mascherina passa un filo d'aria, dietro quella mascherina ci sono persone che vogliono tornare alla </a:t>
            </a:r>
            <a:r>
              <a:rPr lang="it-IT" dirty="0" smtClean="0">
                <a:solidFill>
                  <a:srgbClr val="FF0000"/>
                </a:solidFill>
              </a:rPr>
              <a:t>normalità</a:t>
            </a:r>
            <a:endParaRPr lang="it-IT" dirty="0">
              <a:solidFill>
                <a:srgbClr val="FF0000"/>
              </a:solidFill>
            </a:endParaRPr>
          </a:p>
        </p:txBody>
      </p:sp>
    </p:spTree>
    <p:extLst>
      <p:ext uri="{BB962C8B-B14F-4D97-AF65-F5344CB8AC3E}">
        <p14:creationId xmlns:p14="http://schemas.microsoft.com/office/powerpoint/2010/main" val="32220055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ln>
            <a:solidFill>
              <a:srgbClr val="FF0066"/>
            </a:solidFill>
          </a:ln>
        </p:spPr>
        <p:txBody>
          <a:bodyPr/>
          <a:lstStyle/>
          <a:p>
            <a:r>
              <a:rPr lang="it-IT" dirty="0" smtClean="0">
                <a:solidFill>
                  <a:srgbClr val="FF0066"/>
                </a:solidFill>
              </a:rPr>
              <a:t>PRESENTAZIONE</a:t>
            </a:r>
            <a:endParaRPr lang="it-IT" dirty="0">
              <a:solidFill>
                <a:srgbClr val="FF0066"/>
              </a:solidFill>
            </a:endParaRPr>
          </a:p>
        </p:txBody>
      </p:sp>
      <p:sp>
        <p:nvSpPr>
          <p:cNvPr id="3" name="Segnaposto contenuto 2"/>
          <p:cNvSpPr>
            <a:spLocks noGrp="1"/>
          </p:cNvSpPr>
          <p:nvPr>
            <p:ph idx="1"/>
          </p:nvPr>
        </p:nvSpPr>
        <p:spPr>
          <a:solidFill>
            <a:srgbClr val="FF0066"/>
          </a:solidFill>
        </p:spPr>
        <p:txBody>
          <a:bodyPr/>
          <a:lstStyle/>
          <a:p>
            <a:pPr marL="0" indent="0">
              <a:buNone/>
            </a:pPr>
            <a:r>
              <a:rPr lang="it-IT" dirty="0" smtClean="0"/>
              <a:t>Il diario </a:t>
            </a:r>
            <a:r>
              <a:rPr lang="it-IT" dirty="0"/>
              <a:t>delle ragazze </a:t>
            </a:r>
            <a:r>
              <a:rPr lang="it-IT" dirty="0" smtClean="0"/>
              <a:t>nasce, purtroppo, </a:t>
            </a:r>
            <a:r>
              <a:rPr lang="it-IT" dirty="0"/>
              <a:t>da una mancata presenza a scuola causata dall'emergenza  "covid19" che ci </a:t>
            </a:r>
            <a:r>
              <a:rPr lang="it-IT" dirty="0" smtClean="0"/>
              <a:t>ha costretti </a:t>
            </a:r>
            <a:r>
              <a:rPr lang="it-IT" dirty="0"/>
              <a:t>a rimanere a casa per salvarci la vita e fermare la diffusione del virus</a:t>
            </a:r>
            <a:r>
              <a:rPr lang="it-IT" dirty="0" smtClean="0"/>
              <a:t>... </a:t>
            </a:r>
          </a:p>
          <a:p>
            <a:pPr marL="0" indent="0">
              <a:buNone/>
            </a:pPr>
            <a:r>
              <a:rPr lang="it-IT" dirty="0" smtClean="0"/>
              <a:t>Questo diario nasce, però, </a:t>
            </a:r>
            <a:r>
              <a:rPr lang="it-IT" dirty="0"/>
              <a:t>anche </a:t>
            </a:r>
            <a:r>
              <a:rPr lang="it-IT" dirty="0" smtClean="0"/>
              <a:t>dalla voglia di raccogliere </a:t>
            </a:r>
            <a:r>
              <a:rPr lang="it-IT" dirty="0"/>
              <a:t>tutti i nostri pensieri e opinioni su diverse tematiche che </a:t>
            </a:r>
            <a:r>
              <a:rPr lang="it-IT" dirty="0" smtClean="0"/>
              <a:t>man mano abbiamo affrontato.....</a:t>
            </a:r>
          </a:p>
          <a:p>
            <a:pPr marL="0" indent="0">
              <a:buNone/>
            </a:pPr>
            <a:r>
              <a:rPr lang="it-IT" dirty="0" smtClean="0"/>
              <a:t>Così </a:t>
            </a:r>
            <a:r>
              <a:rPr lang="it-IT" dirty="0"/>
              <a:t>un giorno leggeremo quel che eravamo e magari ci confronteremo con </a:t>
            </a:r>
            <a:r>
              <a:rPr lang="it-IT" dirty="0" smtClean="0"/>
              <a:t>gli altri coetanei, ma </a:t>
            </a:r>
            <a:r>
              <a:rPr lang="it-IT" dirty="0"/>
              <a:t>soprattutto capiremo fino a dove la nostra </a:t>
            </a:r>
            <a:r>
              <a:rPr lang="it-IT" dirty="0" smtClean="0"/>
              <a:t>speranza, la forza, l’interesse</a:t>
            </a:r>
            <a:r>
              <a:rPr lang="it-IT" dirty="0"/>
              <a:t>.... </a:t>
            </a:r>
            <a:r>
              <a:rPr lang="it-IT" dirty="0" smtClean="0"/>
              <a:t>sono arrivati, ed esprimere </a:t>
            </a:r>
            <a:r>
              <a:rPr lang="it-IT" dirty="0"/>
              <a:t>al meglio le nostre </a:t>
            </a:r>
            <a:r>
              <a:rPr lang="it-IT" dirty="0" smtClean="0"/>
              <a:t>emozioni!!</a:t>
            </a:r>
          </a:p>
          <a:p>
            <a:pPr marL="0" indent="0">
              <a:buNone/>
            </a:pPr>
            <a:r>
              <a:rPr lang="it-IT" dirty="0"/>
              <a:t> </a:t>
            </a:r>
            <a:endParaRPr lang="it-IT" dirty="0" smtClean="0"/>
          </a:p>
          <a:p>
            <a:pPr marL="0" indent="0" algn="r">
              <a:buNone/>
            </a:pPr>
            <a:r>
              <a:rPr lang="it-IT" dirty="0" smtClean="0"/>
              <a:t>Benedetta Paolicelli III C </a:t>
            </a:r>
            <a:endParaRPr lang="it-IT" dirty="0"/>
          </a:p>
        </p:txBody>
      </p:sp>
    </p:spTree>
    <p:extLst>
      <p:ext uri="{BB962C8B-B14F-4D97-AF65-F5344CB8AC3E}">
        <p14:creationId xmlns:p14="http://schemas.microsoft.com/office/powerpoint/2010/main" val="317840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3741" y="829252"/>
            <a:ext cx="6096000" cy="923330"/>
          </a:xfrm>
          <a:prstGeom prst="rect">
            <a:avLst/>
          </a:prstGeom>
        </p:spPr>
        <p:txBody>
          <a:bodyPr>
            <a:spAutoFit/>
          </a:bodyPr>
          <a:lstStyle/>
          <a:p>
            <a:r>
              <a:rPr lang="it-IT" dirty="0"/>
              <a:t>Dietro la mascherina c'è una ragazza con tanta voglia di respirare bene, respirare bene la libertà poterla assaporare e viverla</a:t>
            </a:r>
          </a:p>
        </p:txBody>
      </p:sp>
      <p:sp>
        <p:nvSpPr>
          <p:cNvPr id="3" name="Rettangolo 2"/>
          <p:cNvSpPr/>
          <p:nvPr/>
        </p:nvSpPr>
        <p:spPr>
          <a:xfrm>
            <a:off x="2926977" y="1914436"/>
            <a:ext cx="6096000" cy="1200329"/>
          </a:xfrm>
          <a:prstGeom prst="rect">
            <a:avLst/>
          </a:prstGeom>
        </p:spPr>
        <p:txBody>
          <a:bodyPr>
            <a:spAutoFit/>
          </a:bodyPr>
          <a:lstStyle/>
          <a:p>
            <a:r>
              <a:rPr lang="it-IT" dirty="0"/>
              <a:t>dietro la mascherina c'è una ragazza che non aspetta altro che tutto questo finisca perché rivuole i suoi amici, rivuole la sua monotonia, rivuole la sua libertà</a:t>
            </a:r>
          </a:p>
        </p:txBody>
      </p:sp>
      <p:sp>
        <p:nvSpPr>
          <p:cNvPr id="4" name="Rettangolo 3"/>
          <p:cNvSpPr/>
          <p:nvPr/>
        </p:nvSpPr>
        <p:spPr>
          <a:xfrm>
            <a:off x="484094" y="3388713"/>
            <a:ext cx="6096000" cy="923330"/>
          </a:xfrm>
          <a:prstGeom prst="rect">
            <a:avLst/>
          </a:prstGeom>
        </p:spPr>
        <p:txBody>
          <a:bodyPr>
            <a:spAutoFit/>
          </a:bodyPr>
          <a:lstStyle/>
          <a:p>
            <a:r>
              <a:rPr lang="it-IT" dirty="0"/>
              <a:t>dietro la mascherina c’è una ragazza che vuole respirare un’aria migliore, vuole smettere di avere paura...vuole solo che ritorni tutto come prima</a:t>
            </a:r>
          </a:p>
        </p:txBody>
      </p:sp>
      <p:sp>
        <p:nvSpPr>
          <p:cNvPr id="5" name="Rettangolo 4"/>
          <p:cNvSpPr/>
          <p:nvPr/>
        </p:nvSpPr>
        <p:spPr>
          <a:xfrm>
            <a:off x="5535706" y="4470846"/>
            <a:ext cx="6096000" cy="1477328"/>
          </a:xfrm>
          <a:prstGeom prst="rect">
            <a:avLst/>
          </a:prstGeom>
        </p:spPr>
        <p:txBody>
          <a:bodyPr>
            <a:spAutoFit/>
          </a:bodyPr>
          <a:lstStyle/>
          <a:p>
            <a:r>
              <a:rPr lang="it-IT" dirty="0"/>
              <a:t>Dietro la mascherina c'è una ragazza che non vedere l'ora di baciare ed abbracciare i miei amici e i miei parenti, e non vede l'ora di abbracciare ogni minima cosa che si vede d'avanti e respirare quell'aria buona della </a:t>
            </a:r>
            <a:r>
              <a:rPr lang="it-IT" dirty="0" err="1"/>
              <a:t>primave</a:t>
            </a:r>
            <a:endParaRPr lang="it-IT" dirty="0"/>
          </a:p>
        </p:txBody>
      </p:sp>
    </p:spTree>
    <p:extLst>
      <p:ext uri="{BB962C8B-B14F-4D97-AF65-F5344CB8AC3E}">
        <p14:creationId xmlns:p14="http://schemas.microsoft.com/office/powerpoint/2010/main" val="40030246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52282" y="2350594"/>
            <a:ext cx="9090212" cy="646331"/>
          </a:xfrm>
          <a:prstGeom prst="rect">
            <a:avLst/>
          </a:prstGeom>
        </p:spPr>
        <p:txBody>
          <a:bodyPr wrap="square">
            <a:spAutoFit/>
          </a:bodyPr>
          <a:lstStyle/>
          <a:p>
            <a:r>
              <a:rPr lang="it-IT" dirty="0"/>
              <a:t>Dietro la mascherina c'è una ragazza con la paura di essere contagiata, che non vede l'ora di poter toglierla e stare con i suoi cari</a:t>
            </a:r>
          </a:p>
        </p:txBody>
      </p:sp>
      <p:sp>
        <p:nvSpPr>
          <p:cNvPr id="3" name="Rettangolo 2"/>
          <p:cNvSpPr/>
          <p:nvPr/>
        </p:nvSpPr>
        <p:spPr>
          <a:xfrm>
            <a:off x="1452282" y="3386017"/>
            <a:ext cx="9090212" cy="923330"/>
          </a:xfrm>
          <a:prstGeom prst="rect">
            <a:avLst/>
          </a:prstGeom>
        </p:spPr>
        <p:txBody>
          <a:bodyPr wrap="square">
            <a:spAutoFit/>
          </a:bodyPr>
          <a:lstStyle/>
          <a:p>
            <a:r>
              <a:rPr lang="it-IT" dirty="0"/>
              <a:t>Dietro la mascherina c’è una ragazza che ha tanta paura di tutto ciò, spera  che finirà preso questa situazione di panico generale per poter tornare alla normalità e tornare finalmente ad abbracciare tutte le persone che ama</a:t>
            </a:r>
          </a:p>
        </p:txBody>
      </p:sp>
      <p:sp>
        <p:nvSpPr>
          <p:cNvPr id="4" name="Rettangolo 3"/>
          <p:cNvSpPr/>
          <p:nvPr/>
        </p:nvSpPr>
        <p:spPr>
          <a:xfrm>
            <a:off x="1452282" y="1143925"/>
            <a:ext cx="9090212" cy="923330"/>
          </a:xfrm>
          <a:prstGeom prst="rect">
            <a:avLst/>
          </a:prstGeom>
        </p:spPr>
        <p:txBody>
          <a:bodyPr wrap="square">
            <a:spAutoFit/>
          </a:bodyPr>
          <a:lstStyle/>
          <a:p>
            <a:r>
              <a:rPr lang="it-IT" dirty="0"/>
              <a:t>Dietro la mascherina ci sono io con tutte le mie </a:t>
            </a:r>
            <a:r>
              <a:rPr lang="it-IT" dirty="0" err="1"/>
              <a:t>paure..paure</a:t>
            </a:r>
            <a:r>
              <a:rPr lang="it-IT" dirty="0"/>
              <a:t> che il nostro paese per quanto unito non c'è la possa fare , paura che venga a mancare qualche mio parente , però è sempre meglio pensare positivo e non demoralizzarsi !!</a:t>
            </a:r>
          </a:p>
        </p:txBody>
      </p:sp>
      <p:sp>
        <p:nvSpPr>
          <p:cNvPr id="5" name="Rettangolo 4"/>
          <p:cNvSpPr/>
          <p:nvPr/>
        </p:nvSpPr>
        <p:spPr>
          <a:xfrm>
            <a:off x="1452282" y="4698439"/>
            <a:ext cx="9197788" cy="1200329"/>
          </a:xfrm>
          <a:prstGeom prst="rect">
            <a:avLst/>
          </a:prstGeom>
        </p:spPr>
        <p:txBody>
          <a:bodyPr wrap="square">
            <a:spAutoFit/>
          </a:bodyPr>
          <a:lstStyle/>
          <a:p>
            <a:r>
              <a:rPr lang="it-IT" dirty="0"/>
              <a:t>Dietro una mascherina una ragazza che come tutte le altre vuole tornare presto alla normalità</a:t>
            </a:r>
            <a:r>
              <a:rPr lang="it-IT" dirty="0" smtClean="0"/>
              <a:t>, di </a:t>
            </a:r>
            <a:r>
              <a:rPr lang="it-IT" dirty="0"/>
              <a:t>sorridere e sperare sempre in un mondo migliore</a:t>
            </a:r>
            <a:r>
              <a:rPr lang="it-IT" dirty="0" smtClean="0"/>
              <a:t>, di </a:t>
            </a:r>
            <a:r>
              <a:rPr lang="it-IT" dirty="0"/>
              <a:t>abbracciare presto tutte le persone che ci sono </a:t>
            </a:r>
            <a:r>
              <a:rPr lang="it-IT" dirty="0" smtClean="0"/>
              <a:t>care, e quando </a:t>
            </a:r>
            <a:r>
              <a:rPr lang="it-IT" dirty="0"/>
              <a:t>tutto finirà e andrà tutto bene fare sempre meglio e gridare la vita è bella.</a:t>
            </a:r>
          </a:p>
        </p:txBody>
      </p:sp>
    </p:spTree>
    <p:extLst>
      <p:ext uri="{BB962C8B-B14F-4D97-AF65-F5344CB8AC3E}">
        <p14:creationId xmlns:p14="http://schemas.microsoft.com/office/powerpoint/2010/main" val="35382649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19953" y="575119"/>
            <a:ext cx="6096000" cy="1754326"/>
          </a:xfrm>
          <a:prstGeom prst="rect">
            <a:avLst/>
          </a:prstGeom>
        </p:spPr>
        <p:txBody>
          <a:bodyPr wrap="square">
            <a:spAutoFit/>
          </a:bodyPr>
          <a:lstStyle/>
          <a:p>
            <a:r>
              <a:rPr lang="it-IT" dirty="0">
                <a:solidFill>
                  <a:srgbClr val="FF0066"/>
                </a:solidFill>
              </a:rPr>
              <a:t>Dietro la </a:t>
            </a:r>
            <a:r>
              <a:rPr lang="it-IT" dirty="0" smtClean="0">
                <a:solidFill>
                  <a:srgbClr val="FF0066"/>
                </a:solidFill>
              </a:rPr>
              <a:t>mascherina </a:t>
            </a:r>
            <a:r>
              <a:rPr lang="it-IT" dirty="0">
                <a:solidFill>
                  <a:srgbClr val="FF0066"/>
                </a:solidFill>
              </a:rPr>
              <a:t>c'è una ragazza triste per la situazione che si è creata. C'è una ragazza </a:t>
            </a:r>
            <a:r>
              <a:rPr lang="it-IT" dirty="0" smtClean="0">
                <a:solidFill>
                  <a:srgbClr val="FF0066"/>
                </a:solidFill>
              </a:rPr>
              <a:t>spaventata </a:t>
            </a:r>
            <a:r>
              <a:rPr lang="it-IT" dirty="0">
                <a:solidFill>
                  <a:srgbClr val="FF0066"/>
                </a:solidFill>
              </a:rPr>
              <a:t>perché non sa cosa succederà. Ma allo stesso tempo c'è una ragazza fiduciosa, che aspetta con ansia il momento di quando ritornerà tutto alla normalità e abbracciare tutti</a:t>
            </a:r>
          </a:p>
        </p:txBody>
      </p:sp>
      <p:sp>
        <p:nvSpPr>
          <p:cNvPr id="3" name="Rettangolo 2"/>
          <p:cNvSpPr/>
          <p:nvPr/>
        </p:nvSpPr>
        <p:spPr>
          <a:xfrm>
            <a:off x="3048000" y="2551837"/>
            <a:ext cx="6096000" cy="1754326"/>
          </a:xfrm>
          <a:prstGeom prst="rect">
            <a:avLst/>
          </a:prstGeom>
        </p:spPr>
        <p:txBody>
          <a:bodyPr>
            <a:spAutoFit/>
          </a:bodyPr>
          <a:lstStyle/>
          <a:p>
            <a:r>
              <a:rPr lang="it-IT" dirty="0">
                <a:solidFill>
                  <a:srgbClr val="FF0066"/>
                </a:solidFill>
              </a:rPr>
              <a:t>Dietro la mascherina c'è il volto di una ragazza incredula, che mai avrebbe immaginato di vivere una situazione così drammatica. Una ragazza che spera di poter tornare il prima possibile alla normalità. Di fare di nuovo tutto ciò che faceva prima che questo virus ci rovinasse la quotidianità.</a:t>
            </a:r>
          </a:p>
        </p:txBody>
      </p:sp>
      <p:sp>
        <p:nvSpPr>
          <p:cNvPr id="4" name="Rettangolo 3"/>
          <p:cNvSpPr/>
          <p:nvPr/>
        </p:nvSpPr>
        <p:spPr>
          <a:xfrm>
            <a:off x="519953" y="4415589"/>
            <a:ext cx="6096000" cy="1200329"/>
          </a:xfrm>
          <a:prstGeom prst="rect">
            <a:avLst/>
          </a:prstGeom>
        </p:spPr>
        <p:txBody>
          <a:bodyPr>
            <a:spAutoFit/>
          </a:bodyPr>
          <a:lstStyle/>
          <a:p>
            <a:r>
              <a:rPr lang="it-IT" dirty="0">
                <a:solidFill>
                  <a:srgbClr val="FF0066"/>
                </a:solidFill>
              </a:rPr>
              <a:t>Dietro la mascherina</a:t>
            </a:r>
            <a:r>
              <a:rPr lang="it-IT" dirty="0" smtClean="0">
                <a:solidFill>
                  <a:srgbClr val="FF0066"/>
                </a:solidFill>
              </a:rPr>
              <a:t>, c'è </a:t>
            </a:r>
            <a:r>
              <a:rPr lang="it-IT" dirty="0">
                <a:solidFill>
                  <a:srgbClr val="FF0066"/>
                </a:solidFill>
              </a:rPr>
              <a:t>una ragazza molto preoccupata per questa situazione ma allo stesso tempo che non perderà la speranza di tornare a quella normalità che non ha apprezzato abbastanza</a:t>
            </a:r>
          </a:p>
        </p:txBody>
      </p:sp>
      <p:sp>
        <p:nvSpPr>
          <p:cNvPr id="5" name="Rettangolo 4"/>
          <p:cNvSpPr/>
          <p:nvPr/>
        </p:nvSpPr>
        <p:spPr>
          <a:xfrm>
            <a:off x="2147046" y="5615918"/>
            <a:ext cx="7628965" cy="646331"/>
          </a:xfrm>
          <a:prstGeom prst="rect">
            <a:avLst/>
          </a:prstGeom>
        </p:spPr>
        <p:txBody>
          <a:bodyPr wrap="square">
            <a:spAutoFit/>
          </a:bodyPr>
          <a:lstStyle/>
          <a:p>
            <a:r>
              <a:rPr lang="it-IT" dirty="0">
                <a:solidFill>
                  <a:srgbClr val="FF0066"/>
                </a:solidFill>
              </a:rPr>
              <a:t>Dietro la mascherina c'è una ragazza che spera di tornare presto alla normalità saputa apprezzare poco da tutti</a:t>
            </a:r>
          </a:p>
        </p:txBody>
      </p:sp>
      <p:sp>
        <p:nvSpPr>
          <p:cNvPr id="6" name="Rettangolo 5"/>
          <p:cNvSpPr/>
          <p:nvPr/>
        </p:nvSpPr>
        <p:spPr>
          <a:xfrm>
            <a:off x="6898342" y="1794310"/>
            <a:ext cx="4693024" cy="646331"/>
          </a:xfrm>
          <a:prstGeom prst="rect">
            <a:avLst/>
          </a:prstGeom>
        </p:spPr>
        <p:txBody>
          <a:bodyPr wrap="square">
            <a:spAutoFit/>
          </a:bodyPr>
          <a:lstStyle/>
          <a:p>
            <a:r>
              <a:rPr lang="it-IT" dirty="0">
                <a:solidFill>
                  <a:srgbClr val="FF0066"/>
                </a:solidFill>
              </a:rPr>
              <a:t>Dietro la mascherina c’è una ragazza che ha paura di essere contagiata.</a:t>
            </a:r>
          </a:p>
        </p:txBody>
      </p:sp>
      <p:sp>
        <p:nvSpPr>
          <p:cNvPr id="7" name="Rettangolo 6"/>
          <p:cNvSpPr/>
          <p:nvPr/>
        </p:nvSpPr>
        <p:spPr>
          <a:xfrm>
            <a:off x="7644654" y="4528555"/>
            <a:ext cx="3200400" cy="923330"/>
          </a:xfrm>
          <a:prstGeom prst="rect">
            <a:avLst/>
          </a:prstGeom>
        </p:spPr>
        <p:txBody>
          <a:bodyPr wrap="square">
            <a:spAutoFit/>
          </a:bodyPr>
          <a:lstStyle/>
          <a:p>
            <a:r>
              <a:rPr lang="it-IT" dirty="0">
                <a:solidFill>
                  <a:srgbClr val="FF0066"/>
                </a:solidFill>
              </a:rPr>
              <a:t>Dietro la mascherina c'è la paura che tutto questa tragedia non finisca mai</a:t>
            </a:r>
          </a:p>
        </p:txBody>
      </p:sp>
    </p:spTree>
    <p:extLst>
      <p:ext uri="{BB962C8B-B14F-4D97-AF65-F5344CB8AC3E}">
        <p14:creationId xmlns:p14="http://schemas.microsoft.com/office/powerpoint/2010/main" val="20419304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solidFill>
                  <a:srgbClr val="FF0000"/>
                </a:solidFill>
              </a:rPr>
              <a:t>La </a:t>
            </a:r>
            <a:r>
              <a:rPr lang="it-IT" dirty="0" err="1">
                <a:solidFill>
                  <a:srgbClr val="FF0000"/>
                </a:solidFill>
              </a:rPr>
              <a:t>playlist</a:t>
            </a:r>
            <a:r>
              <a:rPr lang="it-IT" dirty="0">
                <a:solidFill>
                  <a:srgbClr val="FF0000"/>
                </a:solidFill>
              </a:rPr>
              <a:t> delle ragazze </a:t>
            </a:r>
          </a:p>
        </p:txBody>
      </p:sp>
      <p:sp>
        <p:nvSpPr>
          <p:cNvPr id="6" name="Segnaposto contenuto 5"/>
          <p:cNvSpPr>
            <a:spLocks noGrp="1"/>
          </p:cNvSpPr>
          <p:nvPr>
            <p:ph sz="half" idx="1"/>
          </p:nvPr>
        </p:nvSpPr>
        <p:spPr/>
        <p:txBody>
          <a:bodyPr>
            <a:normAutofit lnSpcReduction="10000"/>
          </a:bodyPr>
          <a:lstStyle/>
          <a:p>
            <a:r>
              <a:rPr lang="it-IT" dirty="0" err="1"/>
              <a:t>Survivor</a:t>
            </a:r>
            <a:r>
              <a:rPr lang="it-IT" dirty="0"/>
              <a:t>- e </a:t>
            </a:r>
            <a:r>
              <a:rPr lang="it-IT" dirty="0" err="1"/>
              <a:t>e</a:t>
            </a:r>
            <a:r>
              <a:rPr lang="it-IT" dirty="0"/>
              <a:t> of the </a:t>
            </a:r>
            <a:r>
              <a:rPr lang="it-IT" dirty="0" err="1" smtClean="0"/>
              <a:t>tiger</a:t>
            </a:r>
            <a:r>
              <a:rPr lang="it-IT" dirty="0" smtClean="0"/>
              <a:t> </a:t>
            </a:r>
          </a:p>
          <a:p>
            <a:r>
              <a:rPr lang="it-IT" dirty="0" err="1" smtClean="0"/>
              <a:t>Brunori</a:t>
            </a:r>
            <a:r>
              <a:rPr lang="it-IT" dirty="0" smtClean="0"/>
              <a:t> </a:t>
            </a:r>
            <a:r>
              <a:rPr lang="it-IT" dirty="0"/>
              <a:t>sas- per due come </a:t>
            </a:r>
            <a:r>
              <a:rPr lang="it-IT" dirty="0" smtClean="0"/>
              <a:t>noi</a:t>
            </a:r>
          </a:p>
          <a:p>
            <a:r>
              <a:rPr lang="it-IT" dirty="0" smtClean="0"/>
              <a:t>Marco </a:t>
            </a:r>
            <a:r>
              <a:rPr lang="it-IT" dirty="0" err="1"/>
              <a:t>mengoni</a:t>
            </a:r>
            <a:r>
              <a:rPr lang="it-IT" dirty="0"/>
              <a:t> </a:t>
            </a:r>
            <a:r>
              <a:rPr lang="it-IT" dirty="0" smtClean="0"/>
              <a:t>guerriero</a:t>
            </a:r>
          </a:p>
          <a:p>
            <a:r>
              <a:rPr lang="it-IT" dirty="0" err="1" smtClean="0"/>
              <a:t>Mr.Rain</a:t>
            </a:r>
            <a:r>
              <a:rPr lang="it-IT" dirty="0" smtClean="0"/>
              <a:t>- </a:t>
            </a:r>
            <a:r>
              <a:rPr lang="it-IT" dirty="0"/>
              <a:t>i grandi non piangono </a:t>
            </a:r>
            <a:r>
              <a:rPr lang="it-IT" dirty="0" smtClean="0"/>
              <a:t>mai</a:t>
            </a:r>
          </a:p>
          <a:p>
            <a:r>
              <a:rPr lang="it-IT" dirty="0" err="1" smtClean="0"/>
              <a:t>Negramaro</a:t>
            </a:r>
            <a:r>
              <a:rPr lang="it-IT" dirty="0" smtClean="0"/>
              <a:t>- meraviglioso</a:t>
            </a:r>
          </a:p>
          <a:p>
            <a:r>
              <a:rPr lang="it-IT" dirty="0" smtClean="0"/>
              <a:t>Alessandra </a:t>
            </a:r>
            <a:r>
              <a:rPr lang="it-IT" dirty="0"/>
              <a:t>amoroso- forza e </a:t>
            </a:r>
            <a:r>
              <a:rPr lang="it-IT" dirty="0" smtClean="0"/>
              <a:t>coraggio</a:t>
            </a:r>
          </a:p>
          <a:p>
            <a:r>
              <a:rPr lang="it-IT" dirty="0" err="1" smtClean="0"/>
              <a:t>Nesli</a:t>
            </a:r>
            <a:r>
              <a:rPr lang="it-IT" dirty="0" smtClean="0"/>
              <a:t>- </a:t>
            </a:r>
            <a:r>
              <a:rPr lang="it-IT" dirty="0"/>
              <a:t>andrà tutto </a:t>
            </a:r>
            <a:r>
              <a:rPr lang="it-IT" dirty="0" smtClean="0"/>
              <a:t>bene</a:t>
            </a:r>
          </a:p>
          <a:p>
            <a:r>
              <a:rPr lang="it-IT" dirty="0" smtClean="0"/>
              <a:t>Alessandra </a:t>
            </a:r>
            <a:r>
              <a:rPr lang="it-IT" dirty="0"/>
              <a:t>amoroso- </a:t>
            </a:r>
            <a:r>
              <a:rPr lang="it-IT" dirty="0" err="1" smtClean="0"/>
              <a:t>bungiorno</a:t>
            </a:r>
            <a:endParaRPr lang="it-IT" dirty="0" smtClean="0"/>
          </a:p>
          <a:p>
            <a:r>
              <a:rPr lang="it-IT" dirty="0" err="1" smtClean="0"/>
              <a:t>Thegiornalisti</a:t>
            </a:r>
            <a:r>
              <a:rPr lang="it-IT" dirty="0" smtClean="0"/>
              <a:t>- completamente</a:t>
            </a:r>
          </a:p>
          <a:p>
            <a:r>
              <a:rPr lang="it-IT" dirty="0" smtClean="0"/>
              <a:t>Marco </a:t>
            </a:r>
            <a:r>
              <a:rPr lang="it-IT" dirty="0" err="1" smtClean="0"/>
              <a:t>Mengoni</a:t>
            </a:r>
            <a:r>
              <a:rPr lang="it-IT" dirty="0" smtClean="0"/>
              <a:t>- </a:t>
            </a:r>
            <a:r>
              <a:rPr lang="it-IT" dirty="0"/>
              <a:t>esseri umani</a:t>
            </a:r>
          </a:p>
          <a:p>
            <a:endParaRPr lang="it-IT" dirty="0"/>
          </a:p>
        </p:txBody>
      </p:sp>
      <p:sp>
        <p:nvSpPr>
          <p:cNvPr id="7" name="Segnaposto contenuto 6"/>
          <p:cNvSpPr>
            <a:spLocks noGrp="1"/>
          </p:cNvSpPr>
          <p:nvPr>
            <p:ph sz="half" idx="2"/>
          </p:nvPr>
        </p:nvSpPr>
        <p:spPr>
          <a:xfrm>
            <a:off x="6336254" y="2103120"/>
            <a:ext cx="4754880" cy="3749040"/>
          </a:xfrm>
        </p:spPr>
        <p:txBody>
          <a:bodyPr>
            <a:normAutofit lnSpcReduction="10000"/>
          </a:bodyPr>
          <a:lstStyle/>
          <a:p>
            <a:r>
              <a:rPr lang="it-IT" dirty="0"/>
              <a:t>Ludovico Einaudi- nuvole </a:t>
            </a:r>
            <a:r>
              <a:rPr lang="it-IT" dirty="0" smtClean="0"/>
              <a:t>bianche</a:t>
            </a:r>
          </a:p>
          <a:p>
            <a:r>
              <a:rPr lang="it-IT" dirty="0" smtClean="0"/>
              <a:t>Tiziano </a:t>
            </a:r>
            <a:r>
              <a:rPr lang="it-IT" dirty="0"/>
              <a:t>ferro- il </a:t>
            </a:r>
            <a:r>
              <a:rPr lang="it-IT" dirty="0" smtClean="0"/>
              <a:t>conforto</a:t>
            </a:r>
          </a:p>
          <a:p>
            <a:r>
              <a:rPr lang="it-IT" dirty="0" smtClean="0"/>
              <a:t>Fabrizio </a:t>
            </a:r>
            <a:r>
              <a:rPr lang="it-IT" dirty="0"/>
              <a:t>moro- portami </a:t>
            </a:r>
            <a:r>
              <a:rPr lang="it-IT" dirty="0" smtClean="0"/>
              <a:t>via</a:t>
            </a:r>
          </a:p>
          <a:p>
            <a:r>
              <a:rPr lang="it-IT" dirty="0" smtClean="0"/>
              <a:t>Emma- </a:t>
            </a:r>
            <a:r>
              <a:rPr lang="it-IT" dirty="0"/>
              <a:t>dimentico </a:t>
            </a:r>
            <a:r>
              <a:rPr lang="it-IT" dirty="0" smtClean="0"/>
              <a:t>tutto</a:t>
            </a:r>
          </a:p>
          <a:p>
            <a:r>
              <a:rPr lang="it-IT" dirty="0" err="1" smtClean="0"/>
              <a:t>Modà</a:t>
            </a:r>
            <a:r>
              <a:rPr lang="it-IT" dirty="0" smtClean="0"/>
              <a:t>- </a:t>
            </a:r>
            <a:r>
              <a:rPr lang="it-IT" dirty="0"/>
              <a:t>se si potesse non </a:t>
            </a:r>
            <a:r>
              <a:rPr lang="it-IT" dirty="0" smtClean="0"/>
              <a:t>morire</a:t>
            </a:r>
          </a:p>
          <a:p>
            <a:r>
              <a:rPr lang="it-IT" dirty="0" smtClean="0"/>
              <a:t>Laura </a:t>
            </a:r>
            <a:r>
              <a:rPr lang="it-IT" dirty="0" err="1"/>
              <a:t>pausini</a:t>
            </a:r>
            <a:r>
              <a:rPr lang="it-IT" dirty="0"/>
              <a:t>- la </a:t>
            </a:r>
            <a:r>
              <a:rPr lang="it-IT" dirty="0" smtClean="0"/>
              <a:t>solitudine</a:t>
            </a:r>
          </a:p>
          <a:p>
            <a:r>
              <a:rPr lang="it-IT" dirty="0" smtClean="0"/>
              <a:t>Lorenzo </a:t>
            </a:r>
            <a:r>
              <a:rPr lang="it-IT" dirty="0"/>
              <a:t>fragola- </a:t>
            </a:r>
            <a:r>
              <a:rPr lang="it-IT" dirty="0" smtClean="0"/>
              <a:t>d'improvviso</a:t>
            </a:r>
          </a:p>
          <a:p>
            <a:r>
              <a:rPr lang="it-IT" dirty="0" smtClean="0"/>
              <a:t>Laura </a:t>
            </a:r>
            <a:r>
              <a:rPr lang="it-IT" dirty="0" err="1"/>
              <a:t>pausini</a:t>
            </a:r>
            <a:r>
              <a:rPr lang="it-IT" dirty="0"/>
              <a:t>- il coraggio di </a:t>
            </a:r>
            <a:r>
              <a:rPr lang="it-IT" dirty="0" smtClean="0"/>
              <a:t>andare</a:t>
            </a:r>
          </a:p>
          <a:p>
            <a:r>
              <a:rPr lang="it-IT" dirty="0" smtClean="0"/>
              <a:t>Eros </a:t>
            </a:r>
            <a:r>
              <a:rPr lang="it-IT" dirty="0" err="1"/>
              <a:t>ramazzotti</a:t>
            </a:r>
            <a:r>
              <a:rPr lang="it-IT" dirty="0"/>
              <a:t>- </a:t>
            </a:r>
            <a:r>
              <a:rPr lang="it-IT" dirty="0" smtClean="0"/>
              <a:t>siamo</a:t>
            </a:r>
          </a:p>
          <a:p>
            <a:endParaRPr lang="it-IT" dirty="0"/>
          </a:p>
        </p:txBody>
      </p:sp>
      <p:sp>
        <p:nvSpPr>
          <p:cNvPr id="8" name="Cuore 7"/>
          <p:cNvSpPr/>
          <p:nvPr/>
        </p:nvSpPr>
        <p:spPr>
          <a:xfrm>
            <a:off x="8713694" y="687057"/>
            <a:ext cx="1048872" cy="914400"/>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66"/>
              </a:solidFill>
            </a:endParaRPr>
          </a:p>
        </p:txBody>
      </p:sp>
    </p:spTree>
    <p:extLst>
      <p:ext uri="{BB962C8B-B14F-4D97-AF65-F5344CB8AC3E}">
        <p14:creationId xmlns:p14="http://schemas.microsoft.com/office/powerpoint/2010/main" val="267087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CAPITOLO VI</a:t>
            </a:r>
            <a:endParaRPr lang="it-IT" dirty="0"/>
          </a:p>
        </p:txBody>
      </p:sp>
      <p:sp>
        <p:nvSpPr>
          <p:cNvPr id="6" name="Segnaposto testo 5"/>
          <p:cNvSpPr>
            <a:spLocks noGrp="1"/>
          </p:cNvSpPr>
          <p:nvPr>
            <p:ph type="body" idx="1"/>
          </p:nvPr>
        </p:nvSpPr>
        <p:spPr/>
        <p:txBody>
          <a:bodyPr>
            <a:normAutofit/>
          </a:bodyPr>
          <a:lstStyle/>
          <a:p>
            <a:r>
              <a:rPr lang="it-IT" sz="1800" dirty="0" smtClean="0"/>
              <a:t>« l’arte ai tempi del coronavirus »</a:t>
            </a:r>
            <a:endParaRPr lang="it-IT" sz="1800" dirty="0"/>
          </a:p>
        </p:txBody>
      </p:sp>
    </p:spTree>
    <p:extLst>
      <p:ext uri="{BB962C8B-B14F-4D97-AF65-F5344CB8AC3E}">
        <p14:creationId xmlns:p14="http://schemas.microsoft.com/office/powerpoint/2010/main" val="527671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1066800" y="642592"/>
            <a:ext cx="10058400" cy="5584715"/>
          </a:xfrm>
          <a:prstGeom prst="rect">
            <a:avLst/>
          </a:prstGeom>
        </p:spPr>
      </p:pic>
      <p:pic>
        <p:nvPicPr>
          <p:cNvPr id="7" name="Segnaposto contenuto 6"/>
          <p:cNvPicPr>
            <a:picLocks noGrp="1" noChangeAspect="1"/>
          </p:cNvPicPr>
          <p:nvPr>
            <p:ph sz="half" idx="1"/>
          </p:nvPr>
        </p:nvPicPr>
        <p:blipFill>
          <a:blip r:embed="rId3"/>
          <a:stretch>
            <a:fillRect/>
          </a:stretch>
        </p:blipFill>
        <p:spPr>
          <a:xfrm>
            <a:off x="1362445" y="1807602"/>
            <a:ext cx="3840544" cy="3748087"/>
          </a:xfrm>
          <a:prstGeom prst="rect">
            <a:avLst/>
          </a:prstGeom>
        </p:spPr>
      </p:pic>
      <p:pic>
        <p:nvPicPr>
          <p:cNvPr id="8" name="Segnaposto contenuto 7"/>
          <p:cNvPicPr>
            <a:picLocks noGrp="1" noChangeAspect="1"/>
          </p:cNvPicPr>
          <p:nvPr>
            <p:ph sz="half" idx="2"/>
          </p:nvPr>
        </p:nvPicPr>
        <p:blipFill>
          <a:blip r:embed="rId4"/>
          <a:stretch>
            <a:fillRect/>
          </a:stretch>
        </p:blipFill>
        <p:spPr>
          <a:xfrm>
            <a:off x="6370638" y="2615161"/>
            <a:ext cx="4754562" cy="3612146"/>
          </a:xfrm>
          <a:prstGeom prst="rect">
            <a:avLst/>
          </a:prstGeom>
        </p:spPr>
      </p:pic>
    </p:spTree>
    <p:extLst>
      <p:ext uri="{BB962C8B-B14F-4D97-AF65-F5344CB8AC3E}">
        <p14:creationId xmlns:p14="http://schemas.microsoft.com/office/powerpoint/2010/main" val="954614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08746" y="642594"/>
            <a:ext cx="11174507" cy="5615849"/>
          </a:xfrm>
          <a:prstGeom prst="rect">
            <a:avLst/>
          </a:prstGeom>
        </p:spPr>
      </p:pic>
      <p:pic>
        <p:nvPicPr>
          <p:cNvPr id="5" name="Segnaposto contenuto 4"/>
          <p:cNvPicPr>
            <a:picLocks noGrp="1" noChangeAspect="1"/>
          </p:cNvPicPr>
          <p:nvPr>
            <p:ph sz="half" idx="1"/>
          </p:nvPr>
        </p:nvPicPr>
        <p:blipFill>
          <a:blip r:embed="rId3"/>
          <a:stretch>
            <a:fillRect/>
          </a:stretch>
        </p:blipFill>
        <p:spPr>
          <a:xfrm>
            <a:off x="717177" y="1711372"/>
            <a:ext cx="4621306" cy="2671470"/>
          </a:xfrm>
          <a:prstGeom prst="rect">
            <a:avLst/>
          </a:prstGeom>
        </p:spPr>
      </p:pic>
      <p:pic>
        <p:nvPicPr>
          <p:cNvPr id="6" name="Segnaposto contenuto 5"/>
          <p:cNvPicPr>
            <a:picLocks noGrp="1" noChangeAspect="1"/>
          </p:cNvPicPr>
          <p:nvPr>
            <p:ph sz="half" idx="2"/>
          </p:nvPr>
        </p:nvPicPr>
        <p:blipFill>
          <a:blip r:embed="rId4"/>
          <a:stretch>
            <a:fillRect/>
          </a:stretch>
        </p:blipFill>
        <p:spPr>
          <a:xfrm>
            <a:off x="6626131" y="2912420"/>
            <a:ext cx="4754562" cy="3346023"/>
          </a:xfrm>
          <a:prstGeom prst="rect">
            <a:avLst/>
          </a:prstGeom>
        </p:spPr>
      </p:pic>
    </p:spTree>
    <p:extLst>
      <p:ext uri="{BB962C8B-B14F-4D97-AF65-F5344CB8AC3E}">
        <p14:creationId xmlns:p14="http://schemas.microsoft.com/office/powerpoint/2010/main" val="2234411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sz="half" idx="1"/>
          </p:nvPr>
        </p:nvPicPr>
        <p:blipFill>
          <a:blip r:embed="rId2"/>
          <a:stretch>
            <a:fillRect/>
          </a:stretch>
        </p:blipFill>
        <p:spPr>
          <a:xfrm>
            <a:off x="905435" y="3065776"/>
            <a:ext cx="4754563" cy="3302480"/>
          </a:xfrm>
          <a:prstGeom prst="rect">
            <a:avLst/>
          </a:prstGeom>
        </p:spPr>
      </p:pic>
      <p:pic>
        <p:nvPicPr>
          <p:cNvPr id="7" name="Immagine 6"/>
          <p:cNvPicPr>
            <a:picLocks noChangeAspect="1"/>
          </p:cNvPicPr>
          <p:nvPr/>
        </p:nvPicPr>
        <p:blipFill>
          <a:blip r:embed="rId3"/>
          <a:stretch>
            <a:fillRect/>
          </a:stretch>
        </p:blipFill>
        <p:spPr>
          <a:xfrm>
            <a:off x="6136341" y="3065776"/>
            <a:ext cx="5056094" cy="3302480"/>
          </a:xfrm>
          <a:prstGeom prst="rect">
            <a:avLst/>
          </a:prstGeom>
        </p:spPr>
      </p:pic>
      <p:pic>
        <p:nvPicPr>
          <p:cNvPr id="8" name="Immagine 7"/>
          <p:cNvPicPr>
            <a:picLocks noChangeAspect="1"/>
          </p:cNvPicPr>
          <p:nvPr/>
        </p:nvPicPr>
        <p:blipFill>
          <a:blip r:embed="rId4"/>
          <a:stretch>
            <a:fillRect/>
          </a:stretch>
        </p:blipFill>
        <p:spPr>
          <a:xfrm>
            <a:off x="2511145" y="391636"/>
            <a:ext cx="6297706" cy="2390775"/>
          </a:xfrm>
          <a:prstGeom prst="rect">
            <a:avLst/>
          </a:prstGeom>
        </p:spPr>
      </p:pic>
    </p:spTree>
    <p:extLst>
      <p:ext uri="{BB962C8B-B14F-4D97-AF65-F5344CB8AC3E}">
        <p14:creationId xmlns:p14="http://schemas.microsoft.com/office/powerpoint/2010/main" val="2310534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Segnaposto contenuto 4"/>
          <p:cNvPicPr>
            <a:picLocks noGrp="1" noChangeAspect="1"/>
          </p:cNvPicPr>
          <p:nvPr>
            <p:ph sz="half" idx="1"/>
          </p:nvPr>
        </p:nvPicPr>
        <p:blipFill>
          <a:blip r:embed="rId2"/>
          <a:stretch>
            <a:fillRect/>
          </a:stretch>
        </p:blipFill>
        <p:spPr>
          <a:xfrm>
            <a:off x="609600" y="2507485"/>
            <a:ext cx="2194973" cy="3748087"/>
          </a:xfrm>
          <a:prstGeom prst="rect">
            <a:avLst/>
          </a:prstGeom>
        </p:spPr>
      </p:pic>
      <p:pic>
        <p:nvPicPr>
          <p:cNvPr id="7" name="Segnaposto contenuto 6"/>
          <p:cNvPicPr>
            <a:picLocks noGrp="1" noChangeAspect="1"/>
          </p:cNvPicPr>
          <p:nvPr>
            <p:ph sz="half" idx="2"/>
          </p:nvPr>
        </p:nvPicPr>
        <p:blipFill>
          <a:blip r:embed="rId3"/>
          <a:stretch>
            <a:fillRect/>
          </a:stretch>
        </p:blipFill>
        <p:spPr>
          <a:xfrm>
            <a:off x="7946663" y="474465"/>
            <a:ext cx="3732534" cy="3748087"/>
          </a:xfrm>
          <a:prstGeom prst="rect">
            <a:avLst/>
          </a:prstGeom>
        </p:spPr>
      </p:pic>
      <p:pic>
        <p:nvPicPr>
          <p:cNvPr id="6" name="Immagine 5"/>
          <p:cNvPicPr>
            <a:picLocks noChangeAspect="1"/>
          </p:cNvPicPr>
          <p:nvPr/>
        </p:nvPicPr>
        <p:blipFill>
          <a:blip r:embed="rId4"/>
          <a:stretch>
            <a:fillRect/>
          </a:stretch>
        </p:blipFill>
        <p:spPr>
          <a:xfrm>
            <a:off x="2941078" y="1390425"/>
            <a:ext cx="4869079" cy="3956300"/>
          </a:xfrm>
          <a:prstGeom prst="rect">
            <a:avLst/>
          </a:prstGeom>
        </p:spPr>
      </p:pic>
    </p:spTree>
    <p:extLst>
      <p:ext uri="{BB962C8B-B14F-4D97-AF65-F5344CB8AC3E}">
        <p14:creationId xmlns:p14="http://schemas.microsoft.com/office/powerpoint/2010/main" val="589650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sz="half" idx="2"/>
          </p:nvPr>
        </p:nvPicPr>
        <p:blipFill>
          <a:blip r:embed="rId2"/>
          <a:stretch>
            <a:fillRect/>
          </a:stretch>
        </p:blipFill>
        <p:spPr>
          <a:xfrm>
            <a:off x="7142620" y="2203263"/>
            <a:ext cx="3856056" cy="3748087"/>
          </a:xfrm>
          <a:prstGeom prst="rect">
            <a:avLst/>
          </a:prstGeom>
        </p:spPr>
      </p:pic>
      <p:pic>
        <p:nvPicPr>
          <p:cNvPr id="8" name="Segnaposto contenuto 7"/>
          <p:cNvPicPr>
            <a:picLocks noGrp="1" noChangeAspect="1"/>
          </p:cNvPicPr>
          <p:nvPr>
            <p:ph sz="half" idx="1"/>
          </p:nvPr>
        </p:nvPicPr>
        <p:blipFill>
          <a:blip r:embed="rId3"/>
          <a:stretch>
            <a:fillRect/>
          </a:stretch>
        </p:blipFill>
        <p:spPr>
          <a:xfrm>
            <a:off x="1134035" y="812520"/>
            <a:ext cx="4863353" cy="4082209"/>
          </a:xfrm>
          <a:prstGeom prst="rect">
            <a:avLst/>
          </a:prstGeom>
        </p:spPr>
      </p:pic>
      <p:sp>
        <p:nvSpPr>
          <p:cNvPr id="9" name="Cuore 8"/>
          <p:cNvSpPr/>
          <p:nvPr/>
        </p:nvSpPr>
        <p:spPr>
          <a:xfrm>
            <a:off x="8304165" y="812520"/>
            <a:ext cx="914400" cy="914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10" name="Cuore 9"/>
          <p:cNvSpPr/>
          <p:nvPr/>
        </p:nvSpPr>
        <p:spPr>
          <a:xfrm>
            <a:off x="2781907" y="5241086"/>
            <a:ext cx="914400" cy="914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2403655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CAPITOLO I</a:t>
            </a:r>
            <a:endParaRPr lang="it-IT" dirty="0"/>
          </a:p>
        </p:txBody>
      </p:sp>
      <p:sp>
        <p:nvSpPr>
          <p:cNvPr id="3" name="Segnaposto testo 2"/>
          <p:cNvSpPr>
            <a:spLocks noGrp="1"/>
          </p:cNvSpPr>
          <p:nvPr>
            <p:ph type="body" idx="1"/>
          </p:nvPr>
        </p:nvSpPr>
        <p:spPr/>
        <p:txBody>
          <a:bodyPr/>
          <a:lstStyle/>
          <a:p>
            <a:r>
              <a:rPr lang="it-IT" dirty="0"/>
              <a:t>COVID 19, per gli scienziati "il virus", per me.....?</a:t>
            </a:r>
          </a:p>
        </p:txBody>
      </p:sp>
    </p:spTree>
    <p:extLst>
      <p:ext uri="{BB962C8B-B14F-4D97-AF65-F5344CB8AC3E}">
        <p14:creationId xmlns:p14="http://schemas.microsoft.com/office/powerpoint/2010/main" val="931527355"/>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sz="half" idx="1"/>
          </p:nvPr>
        </p:nvPicPr>
        <p:blipFill>
          <a:blip r:embed="rId2"/>
          <a:stretch>
            <a:fillRect/>
          </a:stretch>
        </p:blipFill>
        <p:spPr>
          <a:xfrm>
            <a:off x="587188" y="2014194"/>
            <a:ext cx="2441935" cy="3748087"/>
          </a:xfrm>
          <a:prstGeom prst="rect">
            <a:avLst/>
          </a:prstGeom>
        </p:spPr>
      </p:pic>
      <p:pic>
        <p:nvPicPr>
          <p:cNvPr id="6" name="Segnaposto contenuto 5"/>
          <p:cNvPicPr>
            <a:picLocks noGrp="1" noChangeAspect="1"/>
          </p:cNvPicPr>
          <p:nvPr>
            <p:ph sz="half" idx="2"/>
          </p:nvPr>
        </p:nvPicPr>
        <p:blipFill>
          <a:blip r:embed="rId3"/>
          <a:stretch>
            <a:fillRect/>
          </a:stretch>
        </p:blipFill>
        <p:spPr>
          <a:xfrm>
            <a:off x="3029123" y="837560"/>
            <a:ext cx="4894730" cy="5405717"/>
          </a:xfrm>
          <a:prstGeom prst="rect">
            <a:avLst/>
          </a:prstGeom>
        </p:spPr>
      </p:pic>
      <p:pic>
        <p:nvPicPr>
          <p:cNvPr id="7" name="Immagine 6"/>
          <p:cNvPicPr>
            <a:picLocks noChangeAspect="1"/>
          </p:cNvPicPr>
          <p:nvPr/>
        </p:nvPicPr>
        <p:blipFill>
          <a:blip r:embed="rId4"/>
          <a:stretch>
            <a:fillRect/>
          </a:stretch>
        </p:blipFill>
        <p:spPr>
          <a:xfrm>
            <a:off x="7556286" y="553515"/>
            <a:ext cx="3859306" cy="4570028"/>
          </a:xfrm>
          <a:prstGeom prst="rect">
            <a:avLst/>
          </a:prstGeom>
        </p:spPr>
      </p:pic>
    </p:spTree>
    <p:extLst>
      <p:ext uri="{BB962C8B-B14F-4D97-AF65-F5344CB8AC3E}">
        <p14:creationId xmlns:p14="http://schemas.microsoft.com/office/powerpoint/2010/main" val="4051627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CAPITOLO VII</a:t>
            </a:r>
            <a:endParaRPr lang="it-IT" dirty="0"/>
          </a:p>
        </p:txBody>
      </p:sp>
      <p:sp>
        <p:nvSpPr>
          <p:cNvPr id="6" name="Segnaposto testo 5"/>
          <p:cNvSpPr>
            <a:spLocks noGrp="1"/>
          </p:cNvSpPr>
          <p:nvPr>
            <p:ph type="body" idx="1"/>
          </p:nvPr>
        </p:nvSpPr>
        <p:spPr/>
        <p:txBody>
          <a:bodyPr>
            <a:normAutofit/>
          </a:bodyPr>
          <a:lstStyle/>
          <a:p>
            <a:r>
              <a:rPr lang="it-IT" sz="1800" dirty="0" smtClean="0"/>
              <a:t>« 19 marzo….IL MIO PAPA’»</a:t>
            </a:r>
            <a:endParaRPr lang="it-IT" sz="1800" dirty="0"/>
          </a:p>
        </p:txBody>
      </p:sp>
    </p:spTree>
    <p:extLst>
      <p:ext uri="{BB962C8B-B14F-4D97-AF65-F5344CB8AC3E}">
        <p14:creationId xmlns:p14="http://schemas.microsoft.com/office/powerpoint/2010/main" val="2003140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93486" y="683683"/>
            <a:ext cx="6096000" cy="3139321"/>
          </a:xfrm>
          <a:prstGeom prst="rect">
            <a:avLst/>
          </a:prstGeom>
        </p:spPr>
        <p:txBody>
          <a:bodyPr>
            <a:spAutoFit/>
          </a:bodyPr>
          <a:lstStyle/>
          <a:p>
            <a:r>
              <a:rPr lang="it-IT" dirty="0"/>
              <a:t>Il papà è il primo </a:t>
            </a:r>
            <a:r>
              <a:rPr lang="it-IT" dirty="0" err="1"/>
              <a:t>eroe,il</a:t>
            </a:r>
            <a:r>
              <a:rPr lang="it-IT" dirty="0"/>
              <a:t> primo amore di una femminuccia, il papà è il quadro perfetto della felicità. Io ho sempre avuto un papà molto presente nella mia vita, 3 anni fa è venuto a mancare..😭 Ma scrivere frasi o temi su di lui non mi stanca mai, per me la parola papà è vita. Chi ha un papà è ricco e non lo sa, la figura paterna ti </a:t>
            </a:r>
            <a:r>
              <a:rPr lang="it-IT" dirty="0" smtClean="0"/>
              <a:t>accompagna </a:t>
            </a:r>
            <a:r>
              <a:rPr lang="it-IT" dirty="0"/>
              <a:t>per sempre, la figura di un uomo ti servirà per sempre. Io dico semplicemente due cose.. Se avete un papà, cercate di creare un bel rapporto, io lo avevo ed ad oggi non ho </a:t>
            </a:r>
            <a:r>
              <a:rPr lang="it-IT" dirty="0" smtClean="0"/>
              <a:t>rimpianti…Auguri </a:t>
            </a:r>
            <a:r>
              <a:rPr lang="it-IT" dirty="0"/>
              <a:t>a tutti i papà.♥</a:t>
            </a:r>
          </a:p>
        </p:txBody>
      </p:sp>
      <p:sp>
        <p:nvSpPr>
          <p:cNvPr id="5" name="Rettangolo 4"/>
          <p:cNvSpPr/>
          <p:nvPr/>
        </p:nvSpPr>
        <p:spPr>
          <a:xfrm>
            <a:off x="7460343" y="908040"/>
            <a:ext cx="4063999" cy="5078313"/>
          </a:xfrm>
          <a:prstGeom prst="rect">
            <a:avLst/>
          </a:prstGeom>
        </p:spPr>
        <p:txBody>
          <a:bodyPr wrap="square">
            <a:spAutoFit/>
          </a:bodyPr>
          <a:lstStyle/>
          <a:p>
            <a:r>
              <a:rPr lang="it-IT" dirty="0"/>
              <a:t>Mio padre è un insieme di ricordi, di emozioni, di sofferenza e di amore. È il magone e allo stesso tempo il sorriso. Quando l'ho perso ero troppo piccola, ma perfettamente in grado di capire che non sarebbe tornato. Eppure è ancora presente, costanza viva. È nella carne alla brace, in una fetta di caciocavallo.. È nell'odore del fumo di una sigaretta, è nell'aria che respiro. Potrei dire che mio padre è tutto e niente, perché non lo vedo, quindi non è sostanza, ma è essenza perché lo percepisco accanto a me. Auguri a tutti i papà del mondo, anche a chi è lassù 💙</a:t>
            </a:r>
          </a:p>
        </p:txBody>
      </p:sp>
    </p:spTree>
    <p:extLst>
      <p:ext uri="{BB962C8B-B14F-4D97-AF65-F5344CB8AC3E}">
        <p14:creationId xmlns:p14="http://schemas.microsoft.com/office/powerpoint/2010/main" val="2582876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95086" y="662525"/>
            <a:ext cx="6096000" cy="3970318"/>
          </a:xfrm>
          <a:prstGeom prst="rect">
            <a:avLst/>
          </a:prstGeom>
        </p:spPr>
        <p:txBody>
          <a:bodyPr>
            <a:spAutoFit/>
          </a:bodyPr>
          <a:lstStyle/>
          <a:p>
            <a:r>
              <a:rPr lang="it-IT" dirty="0"/>
              <a:t>A te Papà...</a:t>
            </a:r>
            <a:r>
              <a:rPr lang="it-IT" dirty="0" smtClean="0"/>
              <a:t>💙</a:t>
            </a:r>
          </a:p>
          <a:p>
            <a:r>
              <a:rPr lang="it-IT" dirty="0" smtClean="0"/>
              <a:t>Ovunque </a:t>
            </a:r>
            <a:r>
              <a:rPr lang="it-IT" dirty="0"/>
              <a:t>sono, </a:t>
            </a:r>
            <a:r>
              <a:rPr lang="it-IT" dirty="0" smtClean="0"/>
              <a:t>ovunque </a:t>
            </a:r>
            <a:r>
              <a:rPr lang="it-IT" dirty="0"/>
              <a:t>sei</a:t>
            </a:r>
            <a:r>
              <a:rPr lang="it-IT" dirty="0" smtClean="0"/>
              <a:t>,</a:t>
            </a:r>
          </a:p>
          <a:p>
            <a:r>
              <a:rPr lang="it-IT" dirty="0" smtClean="0"/>
              <a:t>Ovunque </a:t>
            </a:r>
            <a:r>
              <a:rPr lang="it-IT" dirty="0"/>
              <a:t>sarò, ovunque sarai</a:t>
            </a:r>
            <a:r>
              <a:rPr lang="it-IT" dirty="0" smtClean="0"/>
              <a:t>,</a:t>
            </a:r>
          </a:p>
          <a:p>
            <a:r>
              <a:rPr lang="it-IT" dirty="0" smtClean="0"/>
              <a:t>sono </a:t>
            </a:r>
            <a:r>
              <a:rPr lang="it-IT" dirty="0"/>
              <a:t>sicura che mai da solo ti lascerò </a:t>
            </a:r>
            <a:endParaRPr lang="it-IT" dirty="0" smtClean="0"/>
          </a:p>
          <a:p>
            <a:r>
              <a:rPr lang="it-IT" dirty="0" smtClean="0"/>
              <a:t>sarò </a:t>
            </a:r>
            <a:r>
              <a:rPr lang="it-IT" dirty="0"/>
              <a:t>sempre lì pronto a difenderti</a:t>
            </a:r>
            <a:r>
              <a:rPr lang="it-IT" dirty="0" smtClean="0"/>
              <a:t>💙</a:t>
            </a:r>
          </a:p>
          <a:p>
            <a:r>
              <a:rPr lang="it-IT" dirty="0" smtClean="0"/>
              <a:t>Lui </a:t>
            </a:r>
            <a:r>
              <a:rPr lang="it-IT" dirty="0"/>
              <a:t>è il mio papà speciale</a:t>
            </a:r>
            <a:r>
              <a:rPr lang="it-IT" dirty="0" smtClean="0"/>
              <a:t>,</a:t>
            </a:r>
          </a:p>
          <a:p>
            <a:r>
              <a:rPr lang="it-IT" dirty="0" smtClean="0"/>
              <a:t>Il </a:t>
            </a:r>
            <a:r>
              <a:rPr lang="it-IT" dirty="0"/>
              <a:t>mio uomo ideale</a:t>
            </a:r>
            <a:r>
              <a:rPr lang="it-IT" dirty="0" smtClean="0"/>
              <a:t>,</a:t>
            </a:r>
          </a:p>
          <a:p>
            <a:r>
              <a:rPr lang="it-IT" dirty="0" smtClean="0"/>
              <a:t>Il </a:t>
            </a:r>
            <a:r>
              <a:rPr lang="it-IT" dirty="0"/>
              <a:t>mio gigante buono</a:t>
            </a:r>
            <a:r>
              <a:rPr lang="it-IT" dirty="0" smtClean="0"/>
              <a:t>💙</a:t>
            </a:r>
          </a:p>
          <a:p>
            <a:r>
              <a:rPr lang="it-IT" dirty="0" smtClean="0"/>
              <a:t>Posso </a:t>
            </a:r>
            <a:r>
              <a:rPr lang="it-IT" dirty="0"/>
              <a:t>dire che lui per me rappresenta tutto: il mio Papà, il mio fidanzato, </a:t>
            </a:r>
            <a:endParaRPr lang="it-IT" dirty="0" smtClean="0"/>
          </a:p>
          <a:p>
            <a:r>
              <a:rPr lang="it-IT" dirty="0" smtClean="0"/>
              <a:t>il </a:t>
            </a:r>
            <a:r>
              <a:rPr lang="it-IT" dirty="0"/>
              <a:t>mio amico, mio fratello per me rappresenta tutto.💙Auguri a tutti i Papà, ma semplicemente a quei Papà volati via troppo presto, non preoccupatevi i vostri Papà vi guardano da lassù...💙💙</a:t>
            </a:r>
          </a:p>
        </p:txBody>
      </p:sp>
      <p:pic>
        <p:nvPicPr>
          <p:cNvPr id="3" name="Immagine 2"/>
          <p:cNvPicPr>
            <a:picLocks noChangeAspect="1"/>
          </p:cNvPicPr>
          <p:nvPr/>
        </p:nvPicPr>
        <p:blipFill>
          <a:blip r:embed="rId2"/>
          <a:stretch>
            <a:fillRect/>
          </a:stretch>
        </p:blipFill>
        <p:spPr>
          <a:xfrm>
            <a:off x="7024914" y="525235"/>
            <a:ext cx="4180115" cy="5730422"/>
          </a:xfrm>
          <a:prstGeom prst="rect">
            <a:avLst/>
          </a:prstGeom>
        </p:spPr>
      </p:pic>
    </p:spTree>
    <p:extLst>
      <p:ext uri="{BB962C8B-B14F-4D97-AF65-F5344CB8AC3E}">
        <p14:creationId xmlns:p14="http://schemas.microsoft.com/office/powerpoint/2010/main" val="498042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4743" y="545689"/>
            <a:ext cx="5355771" cy="6001643"/>
          </a:xfrm>
          <a:prstGeom prst="rect">
            <a:avLst/>
          </a:prstGeom>
        </p:spPr>
        <p:txBody>
          <a:bodyPr wrap="square">
            <a:spAutoFit/>
          </a:bodyPr>
          <a:lstStyle/>
          <a:p>
            <a:r>
              <a:rPr lang="it-IT" sz="1600" dirty="0"/>
              <a:t>Fin da neonata sono sempre stata attaccata a mio padre infatti riuscivo a dormire solo sul suo caldo  petto, quando piangevo lui era l'unico che riusciva a calmarmi. </a:t>
            </a:r>
            <a:r>
              <a:rPr lang="it-IT" sz="1600" dirty="0" err="1"/>
              <a:t>Pultropo</a:t>
            </a:r>
            <a:r>
              <a:rPr lang="it-IT" sz="1600" dirty="0"/>
              <a:t> per motivi di lavoro riuscivo a vederlo solo il sabato e la domenica, infatti durante la settimana lui era il mio pensiero costante, quindi in quei 2 giorni stavamo sempre insieme, uscivamo, andavamo a vedere le gare di karate e a correre la domenica mattina</a:t>
            </a:r>
            <a:r>
              <a:rPr lang="it-IT" sz="1600" dirty="0" smtClean="0"/>
              <a:t>. Con </a:t>
            </a:r>
            <a:r>
              <a:rPr lang="it-IT" sz="1600" dirty="0"/>
              <a:t>lui ho condiviso e condivido tuttora tutta la mia vita anche perché abbiamo un legame unico, rinforzato dal fatto che amiamo le stesse cose</a:t>
            </a:r>
            <a:r>
              <a:rPr lang="it-IT" sz="1600" dirty="0" smtClean="0"/>
              <a:t>. È </a:t>
            </a:r>
            <a:r>
              <a:rPr lang="it-IT" sz="1600" dirty="0"/>
              <a:t>sempre al mio fianco soprattutto quando sbaglio e quando sono giù di morale o litigo con qualcuno lui è sempre disposto ad ascoltarmi e a darmi dei consigli. Mio padre per me è come </a:t>
            </a:r>
            <a:r>
              <a:rPr lang="it-IT" sz="1600" dirty="0" err="1"/>
              <a:t>iron</a:t>
            </a:r>
            <a:r>
              <a:rPr lang="it-IT" sz="1600" dirty="0"/>
              <a:t> men in </a:t>
            </a:r>
            <a:r>
              <a:rPr lang="it-IT" sz="1600" dirty="0" err="1"/>
              <a:t>avengers</a:t>
            </a:r>
            <a:r>
              <a:rPr lang="it-IT" sz="1600" dirty="0"/>
              <a:t> </a:t>
            </a:r>
            <a:r>
              <a:rPr lang="it-IT" sz="1600" dirty="0" err="1"/>
              <a:t>infinty</a:t>
            </a:r>
            <a:r>
              <a:rPr lang="it-IT" sz="1600" dirty="0"/>
              <a:t> war, l'eroe che è pronto a sacrificarsi per le persone che ama. È come un </a:t>
            </a:r>
            <a:r>
              <a:rPr lang="it-IT" sz="1600" dirty="0" err="1"/>
              <a:t>experto</a:t>
            </a:r>
            <a:r>
              <a:rPr lang="it-IT" sz="1600" dirty="0"/>
              <a:t> </a:t>
            </a:r>
            <a:r>
              <a:rPr lang="it-IT" sz="1600" dirty="0" err="1"/>
              <a:t>patronus</a:t>
            </a:r>
            <a:r>
              <a:rPr lang="it-IT" sz="1600" dirty="0"/>
              <a:t> in </a:t>
            </a:r>
            <a:r>
              <a:rPr lang="it-IT" sz="1600" dirty="0" err="1"/>
              <a:t>harry</a:t>
            </a:r>
            <a:r>
              <a:rPr lang="it-IT" sz="1600" dirty="0"/>
              <a:t> Potter, mi da luce nei momenti </a:t>
            </a:r>
            <a:r>
              <a:rPr lang="it-IT" sz="1600" dirty="0" smtClean="0"/>
              <a:t>bui</a:t>
            </a:r>
            <a:r>
              <a:rPr lang="it-IT" sz="1600" dirty="0"/>
              <a:t>. Per me mio padre è tutto ciò di cui avrò bisogno nella mia vita, perché è lui che mi fa sorridere anche quando l'unica cosa che ho dentro è la tristezza. Io amo mio padre e non smetterò mai di dirlo.</a:t>
            </a:r>
          </a:p>
        </p:txBody>
      </p:sp>
      <p:sp>
        <p:nvSpPr>
          <p:cNvPr id="3" name="Rettangolo 2"/>
          <p:cNvSpPr/>
          <p:nvPr/>
        </p:nvSpPr>
        <p:spPr>
          <a:xfrm>
            <a:off x="8026399" y="2253848"/>
            <a:ext cx="2510971" cy="2585323"/>
          </a:xfrm>
          <a:prstGeom prst="rect">
            <a:avLst/>
          </a:prstGeom>
        </p:spPr>
        <p:txBody>
          <a:bodyPr wrap="square">
            <a:spAutoFit/>
          </a:bodyPr>
          <a:lstStyle/>
          <a:p>
            <a:r>
              <a:rPr lang="it-IT" dirty="0"/>
              <a:t>Il mio papà ,è l’unica persona che non mi tradirà mai. È il primo amore ,il primo eroe il punto di riferimento! Appunto lui per me è tutto...Auguri a tutti i papà💙💙</a:t>
            </a:r>
          </a:p>
        </p:txBody>
      </p:sp>
    </p:spTree>
    <p:extLst>
      <p:ext uri="{BB962C8B-B14F-4D97-AF65-F5344CB8AC3E}">
        <p14:creationId xmlns:p14="http://schemas.microsoft.com/office/powerpoint/2010/main" val="3417089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17371" y="925010"/>
            <a:ext cx="6096000" cy="2308324"/>
          </a:xfrm>
          <a:prstGeom prst="rect">
            <a:avLst/>
          </a:prstGeom>
        </p:spPr>
        <p:txBody>
          <a:bodyPr>
            <a:spAutoFit/>
          </a:bodyPr>
          <a:lstStyle/>
          <a:p>
            <a:r>
              <a:rPr lang="it-IT" dirty="0"/>
              <a:t>Auguri a te papi... Che sei un papà</a:t>
            </a:r>
            <a:r>
              <a:rPr lang="it-IT" dirty="0" smtClean="0"/>
              <a:t>, un </a:t>
            </a:r>
            <a:r>
              <a:rPr lang="it-IT" dirty="0"/>
              <a:t>amico e sarai per sempre l'uomo della mia vita. Diventare padre è facile, ma essere un vero padre come te è difficile. Non fai mai vedere i tuoi sentimenti, ma li dimostri in piccoli </a:t>
            </a:r>
            <a:r>
              <a:rPr lang="it-IT" dirty="0" smtClean="0"/>
              <a:t>gesti "</a:t>
            </a:r>
            <a:r>
              <a:rPr lang="it-IT" dirty="0"/>
              <a:t>come quando mi vieni a prendere alla fermata della circolare che appena salgo mi dai un bacio sulla mano ". Sei il mio grande amore papà.... Non lasciarmi mai🥰❤</a:t>
            </a:r>
          </a:p>
        </p:txBody>
      </p:sp>
      <p:sp>
        <p:nvSpPr>
          <p:cNvPr id="3" name="Rettangolo 2"/>
          <p:cNvSpPr/>
          <p:nvPr/>
        </p:nvSpPr>
        <p:spPr>
          <a:xfrm>
            <a:off x="2917371" y="3988752"/>
            <a:ext cx="6096000" cy="1754326"/>
          </a:xfrm>
          <a:prstGeom prst="rect">
            <a:avLst/>
          </a:prstGeom>
        </p:spPr>
        <p:txBody>
          <a:bodyPr>
            <a:spAutoFit/>
          </a:bodyPr>
          <a:lstStyle/>
          <a:p>
            <a:r>
              <a:rPr lang="it-IT" dirty="0"/>
              <a:t>Mio padre per me è una figura fondamentale, su di lui posso contare in ogni momento della mia vita, è la persona alla quale mi confido sempre, e anche se spesso ci scontriamo so che quello che mi dice, lo dice per il mio bene. Il mio papà è il mio EROE! Auguri a tutti i papà!❤👨‍👧</a:t>
            </a:r>
          </a:p>
        </p:txBody>
      </p:sp>
    </p:spTree>
    <p:extLst>
      <p:ext uri="{BB962C8B-B14F-4D97-AF65-F5344CB8AC3E}">
        <p14:creationId xmlns:p14="http://schemas.microsoft.com/office/powerpoint/2010/main" val="3485129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0229" y="713940"/>
            <a:ext cx="6096000" cy="2585323"/>
          </a:xfrm>
          <a:prstGeom prst="rect">
            <a:avLst/>
          </a:prstGeom>
        </p:spPr>
        <p:txBody>
          <a:bodyPr>
            <a:spAutoFit/>
          </a:bodyPr>
          <a:lstStyle/>
          <a:p>
            <a:r>
              <a:rPr lang="it-IT" dirty="0"/>
              <a:t>Mio padre per me è un po' odi et amo...Siamo cane e gatto a volte, non ci troviamo mai su nulla...Riusciamo a litigare anche per una pasta cotta male però dopotutto è sempre stato presente...Mio padre è un po' come me non sa dimostrare, tante volte voleva dirmi ti voglio bene a voce e non l'ha mai fatto, ma l'ha sempre urlato con gli occhi...Per me mio padre è questo silenzi ma tanto amore🔗❤</a:t>
            </a:r>
          </a:p>
        </p:txBody>
      </p:sp>
      <p:sp>
        <p:nvSpPr>
          <p:cNvPr id="3" name="Rettangolo 2"/>
          <p:cNvSpPr/>
          <p:nvPr/>
        </p:nvSpPr>
        <p:spPr>
          <a:xfrm>
            <a:off x="3040743" y="4009909"/>
            <a:ext cx="6096000" cy="2031325"/>
          </a:xfrm>
          <a:prstGeom prst="rect">
            <a:avLst/>
          </a:prstGeom>
        </p:spPr>
        <p:txBody>
          <a:bodyPr>
            <a:spAutoFit/>
          </a:bodyPr>
          <a:lstStyle/>
          <a:p>
            <a:r>
              <a:rPr lang="it-IT" dirty="0"/>
              <a:t>il mio papà lo vedo come un supereroe senza maschera e mantello. So che sarà sempre lì pronto a salvarmi, come quando c’è un insetto in casa e corre a prenderlo, e so che sarà sempre pronto ad aiutarmi e anche a rimproverarmi se faccio qualcosa di </a:t>
            </a:r>
            <a:r>
              <a:rPr lang="it-IT" dirty="0" err="1"/>
              <a:t>sbagliato.Il</a:t>
            </a:r>
            <a:r>
              <a:rPr lang="it-IT" dirty="0"/>
              <a:t> mio papà è la mia ancora di salvezza, il mio sorriso, la spalla su cui posso piangere❤</a:t>
            </a:r>
          </a:p>
        </p:txBody>
      </p:sp>
      <p:sp>
        <p:nvSpPr>
          <p:cNvPr id="4" name="Rettangolo 3"/>
          <p:cNvSpPr/>
          <p:nvPr/>
        </p:nvSpPr>
        <p:spPr>
          <a:xfrm>
            <a:off x="7866743" y="1069263"/>
            <a:ext cx="2830286" cy="2585323"/>
          </a:xfrm>
          <a:prstGeom prst="rect">
            <a:avLst/>
          </a:prstGeom>
        </p:spPr>
        <p:txBody>
          <a:bodyPr wrap="square">
            <a:spAutoFit/>
          </a:bodyPr>
          <a:lstStyle/>
          <a:p>
            <a:r>
              <a:rPr lang="it-IT" dirty="0"/>
              <a:t>Mio padre per me è tutto ,abbiamo un rapporto speciale è sempre stato un pilastro nella mia vita essendo l’unica persona che mi comprende veramente. Auguri a tutti i papà ❤</a:t>
            </a:r>
          </a:p>
        </p:txBody>
      </p:sp>
    </p:spTree>
    <p:extLst>
      <p:ext uri="{BB962C8B-B14F-4D97-AF65-F5344CB8AC3E}">
        <p14:creationId xmlns:p14="http://schemas.microsoft.com/office/powerpoint/2010/main" val="2866659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41828" y="1174207"/>
            <a:ext cx="6096000" cy="1200329"/>
          </a:xfrm>
          <a:prstGeom prst="rect">
            <a:avLst/>
          </a:prstGeom>
        </p:spPr>
        <p:txBody>
          <a:bodyPr>
            <a:spAutoFit/>
          </a:bodyPr>
          <a:lstStyle/>
          <a:p>
            <a:r>
              <a:rPr lang="it-IT" dirty="0"/>
              <a:t>Mio padre per me è tutto ,abbiamo un rapporto speciale è sempre stato un pilastro nella mia vita essendo l’unica persona che mi comprende veramente. Auguri a tutti i papà ❤</a:t>
            </a:r>
          </a:p>
        </p:txBody>
      </p:sp>
      <p:sp>
        <p:nvSpPr>
          <p:cNvPr id="3" name="Rettangolo 2"/>
          <p:cNvSpPr/>
          <p:nvPr/>
        </p:nvSpPr>
        <p:spPr>
          <a:xfrm>
            <a:off x="4891314" y="3435980"/>
            <a:ext cx="6096000" cy="2308324"/>
          </a:xfrm>
          <a:prstGeom prst="rect">
            <a:avLst/>
          </a:prstGeom>
        </p:spPr>
        <p:txBody>
          <a:bodyPr>
            <a:spAutoFit/>
          </a:bodyPr>
          <a:lstStyle/>
          <a:p>
            <a:r>
              <a:rPr lang="it-IT" dirty="0"/>
              <a:t>Ci sono mille cose che potrei dirti ,ma nessuno sarebbe all' altezza per ciò che provo per te</a:t>
            </a:r>
            <a:r>
              <a:rPr lang="it-IT" dirty="0" smtClean="0"/>
              <a:t>. Sei </a:t>
            </a:r>
            <a:r>
              <a:rPr lang="it-IT" dirty="0"/>
              <a:t>un papà straordinario, grazie di esserci sempre, grazie  per tutto quello che fai per me. Sei l'uomo più importante e indispensabile della mia vita. Non importa se a volte litighiamo, tu per me resti  sempre il mio papà. Quello che mi ha insegnato ad andare avanti nonostante le mille difficoltà.</a:t>
            </a:r>
          </a:p>
        </p:txBody>
      </p:sp>
    </p:spTree>
    <p:extLst>
      <p:ext uri="{BB962C8B-B14F-4D97-AF65-F5344CB8AC3E}">
        <p14:creationId xmlns:p14="http://schemas.microsoft.com/office/powerpoint/2010/main" val="12301590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CAPITOLO VIII</a:t>
            </a:r>
            <a:endParaRPr lang="it-IT" dirty="0"/>
          </a:p>
        </p:txBody>
      </p:sp>
      <p:sp>
        <p:nvSpPr>
          <p:cNvPr id="3" name="Segnaposto testo 2"/>
          <p:cNvSpPr>
            <a:spLocks noGrp="1"/>
          </p:cNvSpPr>
          <p:nvPr>
            <p:ph type="body" idx="1"/>
          </p:nvPr>
        </p:nvSpPr>
        <p:spPr/>
        <p:txBody>
          <a:bodyPr>
            <a:normAutofit/>
          </a:bodyPr>
          <a:lstStyle/>
          <a:p>
            <a:r>
              <a:rPr lang="it-IT" sz="1800" dirty="0" smtClean="0"/>
              <a:t>«IL MIO PENSIERO IN VERSI»</a:t>
            </a:r>
            <a:endParaRPr lang="it-IT" sz="1800" dirty="0"/>
          </a:p>
        </p:txBody>
      </p:sp>
    </p:spTree>
    <p:extLst>
      <p:ext uri="{BB962C8B-B14F-4D97-AF65-F5344CB8AC3E}">
        <p14:creationId xmlns:p14="http://schemas.microsoft.com/office/powerpoint/2010/main" val="19014178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24114" y="773224"/>
            <a:ext cx="6096000" cy="1815882"/>
          </a:xfrm>
          <a:prstGeom prst="rect">
            <a:avLst/>
          </a:prstGeom>
        </p:spPr>
        <p:txBody>
          <a:bodyPr>
            <a:spAutoFit/>
          </a:bodyPr>
          <a:lstStyle/>
          <a:p>
            <a:r>
              <a:rPr lang="it-IT" sz="1600" dirty="0"/>
              <a:t>Corona virus che ci hai </a:t>
            </a:r>
            <a:r>
              <a:rPr lang="it-IT" sz="1600" dirty="0" smtClean="0"/>
              <a:t>attaccato Preghiamo </a:t>
            </a:r>
            <a:r>
              <a:rPr lang="it-IT" sz="1600" dirty="0"/>
              <a:t>per quel Dio c'ha </a:t>
            </a:r>
            <a:r>
              <a:rPr lang="it-IT" sz="1600" dirty="0" smtClean="0"/>
              <a:t>abbandonato Preghiamo </a:t>
            </a:r>
            <a:r>
              <a:rPr lang="it-IT" sz="1600" dirty="0"/>
              <a:t>per quel parente a cui sono </a:t>
            </a:r>
            <a:r>
              <a:rPr lang="it-IT" sz="1600" dirty="0" smtClean="0"/>
              <a:t>affezionato Che </a:t>
            </a:r>
            <a:r>
              <a:rPr lang="it-IT" sz="1600" dirty="0"/>
              <a:t>con quel virus si è </a:t>
            </a:r>
            <a:r>
              <a:rPr lang="it-IT" sz="1600" dirty="0" smtClean="0"/>
              <a:t>ammalato Puniamo </a:t>
            </a:r>
            <a:r>
              <a:rPr lang="it-IT" sz="1600" dirty="0"/>
              <a:t>gli incoscienti che continuano ad </a:t>
            </a:r>
            <a:r>
              <a:rPr lang="it-IT" sz="1600" dirty="0" smtClean="0"/>
              <a:t>uscire Che </a:t>
            </a:r>
            <a:r>
              <a:rPr lang="it-IT" sz="1600" dirty="0"/>
              <a:t>su quello che diciamo hanno anche da </a:t>
            </a:r>
            <a:r>
              <a:rPr lang="it-IT" sz="1600" dirty="0" smtClean="0"/>
              <a:t>ridire Questo </a:t>
            </a:r>
            <a:r>
              <a:rPr lang="it-IT" sz="1600" dirty="0"/>
              <a:t>virus lo dobbiamo </a:t>
            </a:r>
            <a:r>
              <a:rPr lang="it-IT" sz="1600" dirty="0" smtClean="0"/>
              <a:t>affievolire E </a:t>
            </a:r>
            <a:r>
              <a:rPr lang="it-IT" sz="1600" dirty="0"/>
              <a:t>per quei poveri malati  una preghiera per benedir</a:t>
            </a:r>
          </a:p>
        </p:txBody>
      </p:sp>
      <p:sp>
        <p:nvSpPr>
          <p:cNvPr id="5" name="Rettangolo 4"/>
          <p:cNvSpPr/>
          <p:nvPr/>
        </p:nvSpPr>
        <p:spPr>
          <a:xfrm>
            <a:off x="6720114" y="1365854"/>
            <a:ext cx="5007429" cy="4524315"/>
          </a:xfrm>
          <a:prstGeom prst="rect">
            <a:avLst/>
          </a:prstGeom>
        </p:spPr>
        <p:txBody>
          <a:bodyPr wrap="square">
            <a:spAutoFit/>
          </a:bodyPr>
          <a:lstStyle/>
          <a:p>
            <a:r>
              <a:rPr lang="it-IT" sz="1600" dirty="0"/>
              <a:t>Silenzio</a:t>
            </a:r>
            <a:r>
              <a:rPr lang="it-IT" sz="1600" dirty="0" smtClean="0"/>
              <a:t>. </a:t>
            </a:r>
          </a:p>
          <a:p>
            <a:r>
              <a:rPr lang="it-IT" sz="1600" dirty="0" smtClean="0"/>
              <a:t>Le </a:t>
            </a:r>
            <a:r>
              <a:rPr lang="it-IT" sz="1600" dirty="0"/>
              <a:t>strade sono </a:t>
            </a:r>
            <a:r>
              <a:rPr lang="it-IT" sz="1600" dirty="0" smtClean="0"/>
              <a:t>vuote</a:t>
            </a:r>
          </a:p>
          <a:p>
            <a:r>
              <a:rPr lang="it-IT" sz="1600" dirty="0" smtClean="0"/>
              <a:t>Si </a:t>
            </a:r>
            <a:r>
              <a:rPr lang="it-IT" sz="1600" dirty="0"/>
              <a:t>odono delle bici le ruote</a:t>
            </a:r>
            <a:r>
              <a:rPr lang="it-IT" sz="1600" dirty="0" smtClean="0"/>
              <a:t>,</a:t>
            </a:r>
          </a:p>
          <a:p>
            <a:r>
              <a:rPr lang="it-IT" sz="1600" dirty="0" smtClean="0"/>
              <a:t>Magari </a:t>
            </a:r>
            <a:r>
              <a:rPr lang="it-IT" sz="1600" dirty="0"/>
              <a:t>qualcuno che va a fare la </a:t>
            </a:r>
            <a:r>
              <a:rPr lang="it-IT" sz="1600" dirty="0" smtClean="0"/>
              <a:t>spesa</a:t>
            </a:r>
          </a:p>
          <a:p>
            <a:r>
              <a:rPr lang="it-IT" sz="1600" dirty="0" smtClean="0"/>
              <a:t>Per </a:t>
            </a:r>
            <a:r>
              <a:rPr lang="it-IT" sz="1600" dirty="0"/>
              <a:t>la famiglia che a casa è in attesa</a:t>
            </a:r>
            <a:r>
              <a:rPr lang="it-IT" sz="1600" dirty="0" smtClean="0"/>
              <a:t>.</a:t>
            </a:r>
          </a:p>
          <a:p>
            <a:r>
              <a:rPr lang="it-IT" sz="1600" dirty="0" smtClean="0"/>
              <a:t>Niente </a:t>
            </a:r>
            <a:r>
              <a:rPr lang="it-IT" sz="1600" dirty="0"/>
              <a:t>baci, niente abbracci questa è la </a:t>
            </a:r>
            <a:r>
              <a:rPr lang="it-IT" sz="1600" dirty="0" smtClean="0"/>
              <a:t>regola</a:t>
            </a:r>
          </a:p>
          <a:p>
            <a:r>
              <a:rPr lang="it-IT" sz="1600" dirty="0" smtClean="0"/>
              <a:t>Per </a:t>
            </a:r>
            <a:r>
              <a:rPr lang="it-IT" sz="1600" dirty="0"/>
              <a:t>chi desidera presto con altri scambiar parola. </a:t>
            </a:r>
            <a:endParaRPr lang="it-IT" sz="1600" dirty="0" smtClean="0"/>
          </a:p>
          <a:p>
            <a:r>
              <a:rPr lang="it-IT" sz="1600" dirty="0" smtClean="0"/>
              <a:t>La </a:t>
            </a:r>
            <a:r>
              <a:rPr lang="it-IT" sz="1600" dirty="0"/>
              <a:t>quarantena ci aiuta a pensare, studiare e fare tante </a:t>
            </a:r>
            <a:r>
              <a:rPr lang="it-IT" sz="1600" dirty="0" smtClean="0"/>
              <a:t>cose</a:t>
            </a:r>
          </a:p>
          <a:p>
            <a:r>
              <a:rPr lang="it-IT" sz="1600" dirty="0" smtClean="0"/>
              <a:t>Mentre </a:t>
            </a:r>
            <a:r>
              <a:rPr lang="it-IT" sz="1600" dirty="0"/>
              <a:t>in giardino </a:t>
            </a:r>
            <a:r>
              <a:rPr lang="it-IT" sz="1600" dirty="0" err="1"/>
              <a:t>nascon</a:t>
            </a:r>
            <a:r>
              <a:rPr lang="it-IT" sz="1600" dirty="0"/>
              <a:t> le rose</a:t>
            </a:r>
            <a:r>
              <a:rPr lang="it-IT" sz="1600" dirty="0" smtClean="0"/>
              <a:t>.</a:t>
            </a:r>
          </a:p>
          <a:p>
            <a:r>
              <a:rPr lang="it-IT" sz="1600" dirty="0" smtClean="0"/>
              <a:t>Violette</a:t>
            </a:r>
            <a:r>
              <a:rPr lang="it-IT" sz="1600" dirty="0"/>
              <a:t>, margherite e </a:t>
            </a:r>
            <a:r>
              <a:rPr lang="it-IT" sz="1600" dirty="0" smtClean="0"/>
              <a:t>girasoli</a:t>
            </a:r>
          </a:p>
          <a:p>
            <a:r>
              <a:rPr lang="it-IT" sz="1600" dirty="0" smtClean="0"/>
              <a:t>Si </a:t>
            </a:r>
            <a:r>
              <a:rPr lang="it-IT" sz="1600" dirty="0" err="1"/>
              <a:t>intravedon</a:t>
            </a:r>
            <a:r>
              <a:rPr lang="it-IT" sz="1600" dirty="0"/>
              <a:t> dai balconi</a:t>
            </a:r>
            <a:r>
              <a:rPr lang="it-IT" sz="1600" dirty="0" smtClean="0"/>
              <a:t>.</a:t>
            </a:r>
          </a:p>
          <a:p>
            <a:r>
              <a:rPr lang="it-IT" sz="1600" dirty="0" smtClean="0"/>
              <a:t>È </a:t>
            </a:r>
            <a:r>
              <a:rPr lang="it-IT" sz="1600" dirty="0"/>
              <a:t>la primavera che ci </a:t>
            </a:r>
            <a:r>
              <a:rPr lang="it-IT" sz="1600" dirty="0" smtClean="0"/>
              <a:t>invita</a:t>
            </a:r>
          </a:p>
          <a:p>
            <a:r>
              <a:rPr lang="it-IT" sz="1600" dirty="0" smtClean="0"/>
              <a:t>Ad </a:t>
            </a:r>
            <a:r>
              <a:rPr lang="it-IT" sz="1600" dirty="0"/>
              <a:t>incrociare le dita</a:t>
            </a:r>
            <a:r>
              <a:rPr lang="it-IT" sz="1600" dirty="0" smtClean="0"/>
              <a:t>.</a:t>
            </a:r>
          </a:p>
          <a:p>
            <a:r>
              <a:rPr lang="it-IT" sz="1600" dirty="0" smtClean="0"/>
              <a:t>Quando </a:t>
            </a:r>
            <a:r>
              <a:rPr lang="it-IT" sz="1600" dirty="0"/>
              <a:t>i prati </a:t>
            </a:r>
            <a:r>
              <a:rPr lang="it-IT" sz="1600" dirty="0" err="1"/>
              <a:t>saran</a:t>
            </a:r>
            <a:r>
              <a:rPr lang="it-IT" sz="1600" dirty="0"/>
              <a:t> rossi e gialli</a:t>
            </a:r>
            <a:r>
              <a:rPr lang="it-IT" sz="1600" dirty="0" smtClean="0"/>
              <a:t>, ricchi </a:t>
            </a:r>
            <a:r>
              <a:rPr lang="it-IT" sz="1600" dirty="0"/>
              <a:t>di grano e papaveri noi potremo finalmente uscire a correre per le valli.</a:t>
            </a:r>
          </a:p>
        </p:txBody>
      </p:sp>
      <p:sp>
        <p:nvSpPr>
          <p:cNvPr id="6" name="Rettangolo 5"/>
          <p:cNvSpPr/>
          <p:nvPr/>
        </p:nvSpPr>
        <p:spPr>
          <a:xfrm>
            <a:off x="1030514" y="3234009"/>
            <a:ext cx="3512457" cy="2554545"/>
          </a:xfrm>
          <a:prstGeom prst="rect">
            <a:avLst/>
          </a:prstGeom>
        </p:spPr>
        <p:txBody>
          <a:bodyPr wrap="square">
            <a:spAutoFit/>
          </a:bodyPr>
          <a:lstStyle/>
          <a:p>
            <a:r>
              <a:rPr lang="it-IT" sz="1600" dirty="0"/>
              <a:t>Coronavirus che cos'è</a:t>
            </a:r>
            <a:r>
              <a:rPr lang="it-IT" sz="1600" dirty="0" smtClean="0"/>
              <a:t>? </a:t>
            </a:r>
          </a:p>
          <a:p>
            <a:r>
              <a:rPr lang="it-IT" sz="1600" dirty="0" smtClean="0"/>
              <a:t>È </a:t>
            </a:r>
            <a:r>
              <a:rPr lang="it-IT" sz="1600" dirty="0"/>
              <a:t>un virus che porta la corona</a:t>
            </a:r>
            <a:r>
              <a:rPr lang="it-IT" sz="1600" dirty="0" smtClean="0"/>
              <a:t>,</a:t>
            </a:r>
          </a:p>
          <a:p>
            <a:r>
              <a:rPr lang="it-IT" sz="1600" dirty="0" smtClean="0"/>
              <a:t>Ma </a:t>
            </a:r>
            <a:r>
              <a:rPr lang="it-IT" sz="1600" dirty="0"/>
              <a:t>di certo non è un re</a:t>
            </a:r>
            <a:r>
              <a:rPr lang="it-IT" sz="1600" dirty="0" smtClean="0"/>
              <a:t>.</a:t>
            </a:r>
          </a:p>
          <a:p>
            <a:r>
              <a:rPr lang="it-IT" sz="1600" dirty="0" smtClean="0"/>
              <a:t>È </a:t>
            </a:r>
            <a:r>
              <a:rPr lang="it-IT" sz="1600" dirty="0"/>
              <a:t>un tipaccio fastidioso che mai da sola se ne </a:t>
            </a:r>
            <a:r>
              <a:rPr lang="it-IT" sz="1600" dirty="0" smtClean="0"/>
              <a:t>sta </a:t>
            </a:r>
          </a:p>
          <a:p>
            <a:r>
              <a:rPr lang="it-IT" sz="1600" dirty="0" smtClean="0"/>
              <a:t>Piccolino </a:t>
            </a:r>
            <a:r>
              <a:rPr lang="it-IT" sz="1600" dirty="0"/>
              <a:t>e minaccioso Gironzolando se ne va</a:t>
            </a:r>
            <a:r>
              <a:rPr lang="it-IT" sz="1600" dirty="0" smtClean="0"/>
              <a:t>.</a:t>
            </a:r>
          </a:p>
          <a:p>
            <a:r>
              <a:rPr lang="it-IT" sz="1600" dirty="0" smtClean="0"/>
              <a:t>Presto </a:t>
            </a:r>
            <a:r>
              <a:rPr lang="it-IT" sz="1600" dirty="0"/>
              <a:t>si spera che se ne andrà così tutti quanti alla normalità </a:t>
            </a:r>
            <a:r>
              <a:rPr lang="it-IT" sz="1600" dirty="0" err="1"/>
              <a:t>possiam</a:t>
            </a:r>
            <a:r>
              <a:rPr lang="it-IT" sz="1600" dirty="0"/>
              <a:t> ritornar</a:t>
            </a:r>
          </a:p>
        </p:txBody>
      </p:sp>
      <p:sp>
        <p:nvSpPr>
          <p:cNvPr id="2" name="Smile 1"/>
          <p:cNvSpPr/>
          <p:nvPr/>
        </p:nvSpPr>
        <p:spPr>
          <a:xfrm>
            <a:off x="5201237" y="3325237"/>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mile 6"/>
          <p:cNvSpPr/>
          <p:nvPr/>
        </p:nvSpPr>
        <p:spPr>
          <a:xfrm>
            <a:off x="5174342" y="3325237"/>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2"/>
          <a:stretch>
            <a:fillRect/>
          </a:stretch>
        </p:blipFill>
        <p:spPr>
          <a:xfrm>
            <a:off x="9969968" y="905566"/>
            <a:ext cx="938865" cy="920576"/>
          </a:xfrm>
          <a:prstGeom prst="rect">
            <a:avLst/>
          </a:prstGeom>
        </p:spPr>
      </p:pic>
    </p:spTree>
    <p:extLst>
      <p:ext uri="{BB962C8B-B14F-4D97-AF65-F5344CB8AC3E}">
        <p14:creationId xmlns:p14="http://schemas.microsoft.com/office/powerpoint/2010/main" val="260548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561912"/>
            <a:ext cx="10058400" cy="742453"/>
          </a:xfrm>
        </p:spPr>
        <p:txBody>
          <a:bodyPr>
            <a:normAutofit fontScale="90000"/>
          </a:bodyPr>
          <a:lstStyle/>
          <a:p>
            <a:r>
              <a:rPr lang="it-IT" dirty="0" smtClean="0"/>
              <a:t>Mercoledì 11 marzo 2020</a:t>
            </a:r>
            <a:endParaRPr lang="it-IT" dirty="0"/>
          </a:p>
        </p:txBody>
      </p:sp>
      <p:sp>
        <p:nvSpPr>
          <p:cNvPr id="3" name="Segnaposto contenuto 2"/>
          <p:cNvSpPr>
            <a:spLocks noGrp="1"/>
          </p:cNvSpPr>
          <p:nvPr>
            <p:ph idx="1"/>
          </p:nvPr>
        </p:nvSpPr>
        <p:spPr>
          <a:xfrm>
            <a:off x="1066800" y="1479177"/>
            <a:ext cx="10058400" cy="4555864"/>
          </a:xfrm>
        </p:spPr>
        <p:txBody>
          <a:bodyPr>
            <a:normAutofit fontScale="85000" lnSpcReduction="10000"/>
          </a:bodyPr>
          <a:lstStyle/>
          <a:p>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consapevolezza e importanza di quello che prima ci sembrava futile</a:t>
            </a:r>
          </a:p>
          <a:p>
            <a:r>
              <a:rPr lang="it-IT" b="1" dirty="0" smtClean="0">
                <a:ln w="6600">
                  <a:solidFill>
                    <a:schemeClr val="accent2"/>
                  </a:solidFill>
                  <a:prstDash val="solid"/>
                </a:ln>
                <a:solidFill>
                  <a:srgbClr val="FFFFFF"/>
                </a:solidFill>
                <a:effectLst>
                  <a:outerShdw dist="38100" dir="2700000" algn="tl" rotWithShape="0">
                    <a:schemeClr val="accent2"/>
                  </a:outerShdw>
                </a:effectLst>
              </a:rPr>
              <a:t>Capire l'importanza delle cose che prima davamo per scontato e avere più rispetto per l'umanità</a:t>
            </a:r>
          </a:p>
          <a:p>
            <a:r>
              <a:rPr lang="it-IT"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….autodistruzione….</a:t>
            </a:r>
          </a:p>
          <a:p>
            <a:r>
              <a:rPr lang="it-IT"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Per me, un po' la fine del mondo…però l'Italia è forte e ce la </a:t>
            </a:r>
            <a:r>
              <a:rPr lang="it-IT"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fará</a:t>
            </a:r>
            <a:r>
              <a:rPr lang="it-IT"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a:p>
            <a:r>
              <a:rPr lang="it-IT"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Pandemia sfuggita di mano</a:t>
            </a:r>
          </a:p>
          <a:p>
            <a:r>
              <a:rPr lang="it-IT"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Una guerra a fuoco aperto</a:t>
            </a:r>
          </a:p>
          <a:p>
            <a:r>
              <a:rPr lang="it-IT"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Per me è collaborazione e sacrificio per un obbiettivo comune</a:t>
            </a:r>
          </a:p>
          <a:p>
            <a:r>
              <a:rPr lang="it-IT"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Paura…..</a:t>
            </a:r>
          </a:p>
          <a:p>
            <a:r>
              <a:rPr lang="it-IT"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Per me è l’occasione per poter uscire fuori dal nostro egoismo, e restare con i piedi per terra.. non siamo immortali.</a:t>
            </a:r>
          </a:p>
          <a:p>
            <a:r>
              <a:rPr lang="it-IT"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È…importanza della propria vita, delle persone, dell’umanità in generale; il dono della vita in se per se e dei valori umani ormai dimenticati</a:t>
            </a:r>
          </a:p>
          <a:p>
            <a:r>
              <a:rPr lang="it-IT" b="1" dirty="0" smtClean="0">
                <a:ln w="6600">
                  <a:solidFill>
                    <a:schemeClr val="accent2"/>
                  </a:solidFill>
                  <a:prstDash val="solid"/>
                </a:ln>
                <a:solidFill>
                  <a:srgbClr val="FFFFFF"/>
                </a:solidFill>
                <a:effectLst>
                  <a:outerShdw dist="38100" dir="2700000" algn="tl" rotWithShape="0">
                    <a:schemeClr val="accent2"/>
                  </a:outerShdw>
                </a:effectLst>
              </a:rPr>
              <a:t>Per me è la fine del mondo dato che non ci aiutiamo l’uno con l’altro, c’è molta ignoranza e nessuno prende questa cosa sul serio.</a:t>
            </a:r>
          </a:p>
          <a:p>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Per me è  ignoranza e menefreghismo</a:t>
            </a:r>
          </a:p>
          <a:p>
            <a:endParaRPr lang="it-IT" dirty="0" smtClean="0"/>
          </a:p>
        </p:txBody>
      </p:sp>
    </p:spTree>
    <p:extLst>
      <p:ext uri="{BB962C8B-B14F-4D97-AF65-F5344CB8AC3E}">
        <p14:creationId xmlns:p14="http://schemas.microsoft.com/office/powerpoint/2010/main" val="369035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67657" y="737551"/>
            <a:ext cx="5617029" cy="2554545"/>
          </a:xfrm>
          <a:prstGeom prst="rect">
            <a:avLst/>
          </a:prstGeom>
        </p:spPr>
        <p:txBody>
          <a:bodyPr wrap="square">
            <a:spAutoFit/>
          </a:bodyPr>
          <a:lstStyle/>
          <a:p>
            <a:r>
              <a:rPr lang="it-IT" sz="1600" dirty="0"/>
              <a:t>Corona </a:t>
            </a:r>
            <a:r>
              <a:rPr lang="it-IT" sz="1600" dirty="0" smtClean="0"/>
              <a:t>virus</a:t>
            </a:r>
          </a:p>
          <a:p>
            <a:r>
              <a:rPr lang="it-IT" sz="1600" dirty="0" smtClean="0"/>
              <a:t>È </a:t>
            </a:r>
            <a:r>
              <a:rPr lang="it-IT" sz="1600" dirty="0"/>
              <a:t>un tipetto contagioso che mai fermo se ne sta, invisibile e buffone </a:t>
            </a:r>
            <a:endParaRPr lang="it-IT" sz="1600" dirty="0" smtClean="0"/>
          </a:p>
          <a:p>
            <a:r>
              <a:rPr lang="it-IT" sz="1600" dirty="0" smtClean="0"/>
              <a:t>svolazza </a:t>
            </a:r>
            <a:r>
              <a:rPr lang="it-IT" sz="1600" dirty="0" err="1"/>
              <a:t>quà</a:t>
            </a:r>
            <a:r>
              <a:rPr lang="it-IT" sz="1600" dirty="0"/>
              <a:t> e là</a:t>
            </a:r>
            <a:r>
              <a:rPr lang="it-IT" sz="1600" dirty="0" smtClean="0"/>
              <a:t>.</a:t>
            </a:r>
          </a:p>
          <a:p>
            <a:r>
              <a:rPr lang="it-IT" sz="1600" dirty="0" smtClean="0"/>
              <a:t>Con </a:t>
            </a:r>
            <a:r>
              <a:rPr lang="it-IT" sz="1600" dirty="0"/>
              <a:t>i deboli se la </a:t>
            </a:r>
            <a:r>
              <a:rPr lang="it-IT" sz="1600" dirty="0" smtClean="0"/>
              <a:t>prende </a:t>
            </a:r>
          </a:p>
          <a:p>
            <a:r>
              <a:rPr lang="it-IT" sz="1600" dirty="0" smtClean="0"/>
              <a:t>e </a:t>
            </a:r>
            <a:r>
              <a:rPr lang="it-IT" sz="1600" dirty="0"/>
              <a:t>la loro vita pretende</a:t>
            </a:r>
            <a:r>
              <a:rPr lang="it-IT" sz="1600" dirty="0" smtClean="0"/>
              <a:t>,</a:t>
            </a:r>
          </a:p>
          <a:p>
            <a:r>
              <a:rPr lang="it-IT" sz="1600" dirty="0" smtClean="0"/>
              <a:t>ma </a:t>
            </a:r>
            <a:r>
              <a:rPr lang="it-IT" sz="1600" dirty="0"/>
              <a:t>mai nessuno </a:t>
            </a:r>
            <a:r>
              <a:rPr lang="it-IT" sz="1600" dirty="0" smtClean="0"/>
              <a:t>si </a:t>
            </a:r>
            <a:r>
              <a:rPr lang="it-IT" sz="1600" dirty="0"/>
              <a:t>arrende</a:t>
            </a:r>
            <a:r>
              <a:rPr lang="it-IT" sz="1600" dirty="0" smtClean="0"/>
              <a:t>.</a:t>
            </a:r>
          </a:p>
          <a:p>
            <a:r>
              <a:rPr lang="it-IT" sz="1600" dirty="0" smtClean="0"/>
              <a:t>Un </a:t>
            </a:r>
            <a:r>
              <a:rPr lang="it-IT" sz="1600" dirty="0"/>
              <a:t>giorno tutto questo finirà, </a:t>
            </a:r>
            <a:endParaRPr lang="it-IT" sz="1600" dirty="0" smtClean="0"/>
          </a:p>
          <a:p>
            <a:r>
              <a:rPr lang="it-IT" sz="1600" dirty="0" smtClean="0"/>
              <a:t>perché </a:t>
            </a:r>
            <a:r>
              <a:rPr lang="it-IT" sz="1600" dirty="0"/>
              <a:t>qualcuno il vaccino scoprirà, </a:t>
            </a:r>
            <a:endParaRPr lang="it-IT" sz="1600" dirty="0" smtClean="0"/>
          </a:p>
          <a:p>
            <a:r>
              <a:rPr lang="it-IT" sz="1600" dirty="0" smtClean="0"/>
              <a:t>e </a:t>
            </a:r>
            <a:r>
              <a:rPr lang="it-IT" sz="1600" dirty="0"/>
              <a:t>l'Italia ce la farà.</a:t>
            </a:r>
          </a:p>
        </p:txBody>
      </p:sp>
      <p:sp>
        <p:nvSpPr>
          <p:cNvPr id="3" name="Rettangolo 2"/>
          <p:cNvSpPr/>
          <p:nvPr/>
        </p:nvSpPr>
        <p:spPr>
          <a:xfrm>
            <a:off x="3476171" y="4309294"/>
            <a:ext cx="6096000" cy="1077218"/>
          </a:xfrm>
          <a:prstGeom prst="rect">
            <a:avLst/>
          </a:prstGeom>
        </p:spPr>
        <p:txBody>
          <a:bodyPr>
            <a:spAutoFit/>
          </a:bodyPr>
          <a:lstStyle/>
          <a:p>
            <a:r>
              <a:rPr lang="it-IT" sz="1600" dirty="0"/>
              <a:t>Corona </a:t>
            </a:r>
            <a:r>
              <a:rPr lang="it-IT" sz="1600" dirty="0" smtClean="0"/>
              <a:t>virus</a:t>
            </a:r>
          </a:p>
          <a:p>
            <a:r>
              <a:rPr lang="it-IT" sz="1600" dirty="0" smtClean="0"/>
              <a:t>Questa </a:t>
            </a:r>
            <a:r>
              <a:rPr lang="it-IT" sz="1600" dirty="0"/>
              <a:t>arma letale sta distruggendo il nostro paese però noi dobbiamo essere forti come </a:t>
            </a:r>
            <a:r>
              <a:rPr lang="it-IT" sz="1600" dirty="0" smtClean="0"/>
              <a:t>non </a:t>
            </a:r>
            <a:r>
              <a:rPr lang="it-IT" sz="1600" dirty="0"/>
              <a:t>mai</a:t>
            </a:r>
            <a:r>
              <a:rPr lang="it-IT" sz="1600" dirty="0" smtClean="0"/>
              <a:t>; perché </a:t>
            </a:r>
            <a:r>
              <a:rPr lang="it-IT" sz="1600" dirty="0"/>
              <a:t>questa è solo un altra guerra da dove noi usciremo vittoriosi.</a:t>
            </a:r>
          </a:p>
        </p:txBody>
      </p:sp>
      <p:sp>
        <p:nvSpPr>
          <p:cNvPr id="4" name="Rettangolo 3"/>
          <p:cNvSpPr/>
          <p:nvPr/>
        </p:nvSpPr>
        <p:spPr>
          <a:xfrm>
            <a:off x="6400800" y="1757234"/>
            <a:ext cx="5138057" cy="1815882"/>
          </a:xfrm>
          <a:prstGeom prst="rect">
            <a:avLst/>
          </a:prstGeom>
        </p:spPr>
        <p:txBody>
          <a:bodyPr wrap="square">
            <a:spAutoFit/>
          </a:bodyPr>
          <a:lstStyle/>
          <a:p>
            <a:r>
              <a:rPr lang="it-IT" sz="1600" dirty="0"/>
              <a:t>Non </a:t>
            </a:r>
            <a:r>
              <a:rPr lang="it-IT" sz="1600" dirty="0" smtClean="0"/>
              <a:t>so </a:t>
            </a:r>
            <a:r>
              <a:rPr lang="it-IT" sz="1600" dirty="0"/>
              <a:t>questo virus da dove viene Ma andrà tutto bene </a:t>
            </a:r>
            <a:endParaRPr lang="it-IT" sz="1600" dirty="0" smtClean="0"/>
          </a:p>
          <a:p>
            <a:r>
              <a:rPr lang="it-IT" sz="1600" dirty="0" smtClean="0"/>
              <a:t>E </a:t>
            </a:r>
            <a:r>
              <a:rPr lang="it-IT" sz="1600" dirty="0"/>
              <a:t>rimanere in casa ci conviene Molto importante è </a:t>
            </a:r>
            <a:r>
              <a:rPr lang="it-IT" sz="1600" dirty="0" smtClean="0"/>
              <a:t>l'igiene</a:t>
            </a:r>
          </a:p>
          <a:p>
            <a:r>
              <a:rPr lang="it-IT" sz="1600" dirty="0" smtClean="0"/>
              <a:t>Quindi </a:t>
            </a:r>
            <a:r>
              <a:rPr lang="it-IT" sz="1600" dirty="0"/>
              <a:t>le mani laviamoci per </a:t>
            </a:r>
            <a:r>
              <a:rPr lang="it-IT" sz="1600" dirty="0" smtClean="0"/>
              <a:t>bene</a:t>
            </a:r>
          </a:p>
          <a:p>
            <a:r>
              <a:rPr lang="it-IT" sz="1600" dirty="0" smtClean="0"/>
              <a:t>Se </a:t>
            </a:r>
            <a:r>
              <a:rPr lang="it-IT" sz="1600" dirty="0"/>
              <a:t>seguiamo le regole il miracolo </a:t>
            </a:r>
            <a:r>
              <a:rPr lang="it-IT" sz="1600" dirty="0" smtClean="0"/>
              <a:t>avviene </a:t>
            </a:r>
          </a:p>
          <a:p>
            <a:r>
              <a:rPr lang="it-IT" sz="1600" dirty="0" smtClean="0"/>
              <a:t>Quindi </a:t>
            </a:r>
            <a:r>
              <a:rPr lang="it-IT" sz="1600" dirty="0"/>
              <a:t>forza e coraggio andrà tutto bene!</a:t>
            </a:r>
          </a:p>
        </p:txBody>
      </p:sp>
      <p:sp>
        <p:nvSpPr>
          <p:cNvPr id="5" name="Nuvola 4"/>
          <p:cNvSpPr/>
          <p:nvPr/>
        </p:nvSpPr>
        <p:spPr>
          <a:xfrm rot="12553580">
            <a:off x="1008530" y="3751276"/>
            <a:ext cx="968188"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Nuvola 5"/>
          <p:cNvSpPr/>
          <p:nvPr/>
        </p:nvSpPr>
        <p:spPr>
          <a:xfrm rot="12553580">
            <a:off x="1008530" y="3751278"/>
            <a:ext cx="968188" cy="914400"/>
          </a:xfrm>
          <a:prstGeom prst="cloud">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2"/>
          <a:stretch>
            <a:fillRect/>
          </a:stretch>
        </p:blipFill>
        <p:spPr>
          <a:xfrm>
            <a:off x="4934446" y="2012952"/>
            <a:ext cx="938865" cy="920576"/>
          </a:xfrm>
          <a:prstGeom prst="rect">
            <a:avLst/>
          </a:prstGeom>
          <a:solidFill>
            <a:srgbClr val="FF0066"/>
          </a:solidFill>
        </p:spPr>
      </p:pic>
      <p:sp>
        <p:nvSpPr>
          <p:cNvPr id="9" name="Nuvola 8"/>
          <p:cNvSpPr/>
          <p:nvPr/>
        </p:nvSpPr>
        <p:spPr>
          <a:xfrm rot="12553580">
            <a:off x="10237694" y="4602925"/>
            <a:ext cx="968188" cy="914400"/>
          </a:xfrm>
          <a:prstGeom prst="cloud">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01790512"/>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72457" y="1055638"/>
            <a:ext cx="5326743" cy="3046988"/>
          </a:xfrm>
          <a:prstGeom prst="rect">
            <a:avLst/>
          </a:prstGeom>
        </p:spPr>
        <p:txBody>
          <a:bodyPr wrap="square">
            <a:spAutoFit/>
          </a:bodyPr>
          <a:lstStyle/>
          <a:p>
            <a:r>
              <a:rPr lang="it-IT" sz="1600" dirty="0"/>
              <a:t>Coronavirus, sei contento</a:t>
            </a:r>
            <a:r>
              <a:rPr lang="it-IT" sz="1600" dirty="0" smtClean="0"/>
              <a:t>?</a:t>
            </a:r>
          </a:p>
          <a:p>
            <a:r>
              <a:rPr lang="it-IT" sz="1600" dirty="0" smtClean="0"/>
              <a:t>Il </a:t>
            </a:r>
            <a:r>
              <a:rPr lang="it-IT" sz="1600" dirty="0"/>
              <a:t>sorriso che avevamo tutti adesso è spento</a:t>
            </a:r>
            <a:r>
              <a:rPr lang="it-IT" sz="1600" dirty="0" smtClean="0"/>
              <a:t>.</a:t>
            </a:r>
          </a:p>
          <a:p>
            <a:r>
              <a:rPr lang="it-IT" sz="1600" dirty="0" smtClean="0"/>
              <a:t>Ma </a:t>
            </a:r>
            <a:r>
              <a:rPr lang="it-IT" sz="1600" dirty="0"/>
              <a:t>forse avevi un'idea in testa</a:t>
            </a:r>
            <a:r>
              <a:rPr lang="it-IT" sz="1600" dirty="0" smtClean="0"/>
              <a:t>,</a:t>
            </a:r>
          </a:p>
          <a:p>
            <a:r>
              <a:rPr lang="it-IT" sz="1600" dirty="0" smtClean="0"/>
              <a:t>Quella </a:t>
            </a:r>
            <a:r>
              <a:rPr lang="it-IT" sz="1600" dirty="0"/>
              <a:t>di dire alla gente "</a:t>
            </a:r>
            <a:r>
              <a:rPr lang="it-IT" sz="1600" dirty="0" smtClean="0"/>
              <a:t>APPREZZA»</a:t>
            </a:r>
          </a:p>
          <a:p>
            <a:r>
              <a:rPr lang="it-IT" sz="1600" dirty="0" smtClean="0"/>
              <a:t>Ora </a:t>
            </a:r>
            <a:r>
              <a:rPr lang="it-IT" sz="1600" dirty="0"/>
              <a:t>siamo tutti </a:t>
            </a:r>
            <a:r>
              <a:rPr lang="it-IT" sz="1600" dirty="0" smtClean="0"/>
              <a:t>distanti</a:t>
            </a:r>
          </a:p>
          <a:p>
            <a:r>
              <a:rPr lang="it-IT" sz="1600" dirty="0" smtClean="0"/>
              <a:t>Ma </a:t>
            </a:r>
            <a:r>
              <a:rPr lang="it-IT" sz="1600" dirty="0"/>
              <a:t>riusciamo ad apprezzare gli altri</a:t>
            </a:r>
            <a:r>
              <a:rPr lang="it-IT" sz="1600" dirty="0" smtClean="0"/>
              <a:t>.</a:t>
            </a:r>
          </a:p>
          <a:p>
            <a:r>
              <a:rPr lang="it-IT" sz="1600" dirty="0" smtClean="0"/>
              <a:t>Ci </a:t>
            </a:r>
            <a:r>
              <a:rPr lang="it-IT" sz="1600" dirty="0"/>
              <a:t>hai ricordato i </a:t>
            </a:r>
            <a:r>
              <a:rPr lang="it-IT" sz="1600" dirty="0" smtClean="0"/>
              <a:t>valori</a:t>
            </a:r>
          </a:p>
          <a:p>
            <a:r>
              <a:rPr lang="it-IT" sz="1600" dirty="0" smtClean="0"/>
              <a:t>E </a:t>
            </a:r>
            <a:r>
              <a:rPr lang="it-IT" sz="1600" dirty="0"/>
              <a:t>di un arcobaleno i propri colori</a:t>
            </a:r>
            <a:r>
              <a:rPr lang="it-IT" sz="1600" dirty="0" smtClean="0"/>
              <a:t>.</a:t>
            </a:r>
          </a:p>
          <a:p>
            <a:r>
              <a:rPr lang="it-IT" sz="1600" dirty="0" smtClean="0"/>
              <a:t>Lottiamo </a:t>
            </a:r>
            <a:r>
              <a:rPr lang="it-IT" sz="1600" dirty="0"/>
              <a:t>insieme per darci forza</a:t>
            </a:r>
            <a:r>
              <a:rPr lang="it-IT" sz="1600" dirty="0" smtClean="0"/>
              <a:t>,</a:t>
            </a:r>
          </a:p>
          <a:p>
            <a:r>
              <a:rPr lang="it-IT" sz="1600" dirty="0" smtClean="0"/>
              <a:t>Con </a:t>
            </a:r>
            <a:r>
              <a:rPr lang="it-IT" sz="1600" dirty="0"/>
              <a:t>una videochiamata ogni volta</a:t>
            </a:r>
            <a:r>
              <a:rPr lang="it-IT" sz="1600" dirty="0" smtClean="0"/>
              <a:t>.</a:t>
            </a:r>
          </a:p>
          <a:p>
            <a:r>
              <a:rPr lang="it-IT" sz="1600" dirty="0" err="1" smtClean="0"/>
              <a:t>Conoravirus</a:t>
            </a:r>
            <a:r>
              <a:rPr lang="it-IT" sz="1600" dirty="0"/>
              <a:t>, sei contento</a:t>
            </a:r>
            <a:r>
              <a:rPr lang="it-IT" sz="1600" dirty="0" smtClean="0"/>
              <a:t>?</a:t>
            </a:r>
          </a:p>
          <a:p>
            <a:r>
              <a:rPr lang="it-IT" sz="1600" dirty="0" smtClean="0"/>
              <a:t>Sei </a:t>
            </a:r>
            <a:r>
              <a:rPr lang="it-IT" sz="1600" dirty="0"/>
              <a:t>riuscito nel tuo intento.</a:t>
            </a:r>
          </a:p>
        </p:txBody>
      </p:sp>
      <p:sp>
        <p:nvSpPr>
          <p:cNvPr id="3" name="Rettangolo 2"/>
          <p:cNvSpPr/>
          <p:nvPr/>
        </p:nvSpPr>
        <p:spPr>
          <a:xfrm>
            <a:off x="6299200" y="3653242"/>
            <a:ext cx="5138056" cy="2062103"/>
          </a:xfrm>
          <a:prstGeom prst="rect">
            <a:avLst/>
          </a:prstGeom>
        </p:spPr>
        <p:txBody>
          <a:bodyPr wrap="square">
            <a:spAutoFit/>
          </a:bodyPr>
          <a:lstStyle/>
          <a:p>
            <a:r>
              <a:rPr lang="it-IT" sz="1600" dirty="0"/>
              <a:t>Quello che vorrei è abbracciarvi tutti quanti. </a:t>
            </a:r>
            <a:endParaRPr lang="it-IT" sz="1600" dirty="0" smtClean="0"/>
          </a:p>
          <a:p>
            <a:r>
              <a:rPr lang="it-IT" sz="1600" dirty="0" smtClean="0"/>
              <a:t>Ma </a:t>
            </a:r>
            <a:r>
              <a:rPr lang="it-IT" sz="1600" dirty="0"/>
              <a:t>so che non potrei e quindi sogni infranti. Ci troviamo in guerra ed il nostro nemico è invisibile. </a:t>
            </a:r>
            <a:endParaRPr lang="it-IT" sz="1600" dirty="0" smtClean="0"/>
          </a:p>
          <a:p>
            <a:r>
              <a:rPr lang="it-IT" sz="1600" dirty="0" smtClean="0"/>
              <a:t>Ma </a:t>
            </a:r>
            <a:r>
              <a:rPr lang="it-IT" sz="1600" dirty="0" err="1"/>
              <a:t>l’italia</a:t>
            </a:r>
            <a:r>
              <a:rPr lang="it-IT" sz="1600" dirty="0"/>
              <a:t> sta creando un legame indistruttibile</a:t>
            </a:r>
            <a:r>
              <a:rPr lang="it-IT" sz="1600" dirty="0" smtClean="0"/>
              <a:t>.</a:t>
            </a:r>
          </a:p>
          <a:p>
            <a:r>
              <a:rPr lang="it-IT" sz="1600" dirty="0" smtClean="0"/>
              <a:t>Tra </a:t>
            </a:r>
            <a:r>
              <a:rPr lang="it-IT" sz="1600" dirty="0"/>
              <a:t>canzoni sui balconi e tante risate. </a:t>
            </a:r>
            <a:endParaRPr lang="it-IT" sz="1600" dirty="0" smtClean="0"/>
          </a:p>
          <a:p>
            <a:r>
              <a:rPr lang="it-IT" sz="1600" dirty="0" smtClean="0"/>
              <a:t>Forse </a:t>
            </a:r>
            <a:r>
              <a:rPr lang="it-IT" sz="1600" dirty="0"/>
              <a:t>c’è qualcosa di buono oltre le litigate. Facciamoci forza e </a:t>
            </a:r>
            <a:r>
              <a:rPr lang="it-IT" sz="1600" dirty="0" smtClean="0"/>
              <a:t>coraggio che </a:t>
            </a:r>
            <a:r>
              <a:rPr lang="it-IT" sz="1600" dirty="0"/>
              <a:t>tanto la libertà non è un </a:t>
            </a:r>
            <a:r>
              <a:rPr lang="it-IT" sz="1600" dirty="0" smtClean="0"/>
              <a:t>miraggio!</a:t>
            </a:r>
            <a:endParaRPr lang="it-IT" sz="1600" dirty="0"/>
          </a:p>
        </p:txBody>
      </p:sp>
    </p:spTree>
    <p:extLst>
      <p:ext uri="{BB962C8B-B14F-4D97-AF65-F5344CB8AC3E}">
        <p14:creationId xmlns:p14="http://schemas.microsoft.com/office/powerpoint/2010/main" val="1395772967"/>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12799" y="822182"/>
            <a:ext cx="5370286" cy="3970318"/>
          </a:xfrm>
          <a:prstGeom prst="rect">
            <a:avLst/>
          </a:prstGeom>
        </p:spPr>
        <p:txBody>
          <a:bodyPr wrap="square">
            <a:spAutoFit/>
          </a:bodyPr>
          <a:lstStyle/>
          <a:p>
            <a:r>
              <a:rPr lang="it-IT" dirty="0"/>
              <a:t>Sono il virus con la corona</a:t>
            </a:r>
            <a:r>
              <a:rPr lang="it-IT" dirty="0" smtClean="0"/>
              <a:t>:</a:t>
            </a:r>
          </a:p>
          <a:p>
            <a:r>
              <a:rPr lang="it-IT" dirty="0" smtClean="0"/>
              <a:t>faccio </a:t>
            </a:r>
            <a:r>
              <a:rPr lang="it-IT" dirty="0"/>
              <a:t>paura ad ogni persona</a:t>
            </a:r>
            <a:r>
              <a:rPr lang="it-IT" dirty="0" smtClean="0"/>
              <a:t>.</a:t>
            </a:r>
          </a:p>
          <a:p>
            <a:r>
              <a:rPr lang="it-IT" dirty="0" smtClean="0"/>
              <a:t>Prima </a:t>
            </a:r>
            <a:r>
              <a:rPr lang="it-IT" dirty="0"/>
              <a:t>colpivo solo animali</a:t>
            </a:r>
            <a:r>
              <a:rPr lang="it-IT" dirty="0" smtClean="0"/>
              <a:t>,</a:t>
            </a:r>
          </a:p>
          <a:p>
            <a:r>
              <a:rPr lang="it-IT" dirty="0" smtClean="0"/>
              <a:t>ora </a:t>
            </a:r>
            <a:r>
              <a:rPr lang="it-IT" dirty="0"/>
              <a:t>mi trasmetto anche agli essere umani</a:t>
            </a:r>
            <a:r>
              <a:rPr lang="it-IT" dirty="0" smtClean="0"/>
              <a:t>.</a:t>
            </a:r>
          </a:p>
          <a:p>
            <a:r>
              <a:rPr lang="it-IT" dirty="0" smtClean="0"/>
              <a:t>Nessuno </a:t>
            </a:r>
            <a:r>
              <a:rPr lang="it-IT" dirty="0"/>
              <a:t>mi vede, sono minuscolo</a:t>
            </a:r>
            <a:r>
              <a:rPr lang="it-IT" dirty="0" smtClean="0"/>
              <a:t>:</a:t>
            </a:r>
          </a:p>
          <a:p>
            <a:r>
              <a:rPr lang="it-IT" dirty="0" smtClean="0"/>
              <a:t>sono </a:t>
            </a:r>
            <a:r>
              <a:rPr lang="it-IT" dirty="0"/>
              <a:t>più piccolo di un comune corpuscolo</a:t>
            </a:r>
            <a:r>
              <a:rPr lang="it-IT" dirty="0" smtClean="0"/>
              <a:t>.</a:t>
            </a:r>
          </a:p>
          <a:p>
            <a:r>
              <a:rPr lang="it-IT" dirty="0" smtClean="0"/>
              <a:t>Non </a:t>
            </a:r>
            <a:r>
              <a:rPr lang="it-IT" dirty="0"/>
              <a:t>temere per ciò che è accaduto</a:t>
            </a:r>
            <a:r>
              <a:rPr lang="it-IT" dirty="0" smtClean="0"/>
              <a:t>,</a:t>
            </a:r>
          </a:p>
          <a:p>
            <a:r>
              <a:rPr lang="it-IT" dirty="0" smtClean="0"/>
              <a:t>dimmi</a:t>
            </a:r>
            <a:r>
              <a:rPr lang="it-IT" dirty="0"/>
              <a:t>: “Salute!” se causo uno starnuto</a:t>
            </a:r>
            <a:r>
              <a:rPr lang="it-IT" dirty="0" smtClean="0"/>
              <a:t>.</a:t>
            </a:r>
          </a:p>
          <a:p>
            <a:r>
              <a:rPr lang="it-IT" dirty="0" smtClean="0"/>
              <a:t>Segui </a:t>
            </a:r>
            <a:r>
              <a:rPr lang="it-IT" dirty="0"/>
              <a:t>i consigli del tuo dottore</a:t>
            </a:r>
            <a:r>
              <a:rPr lang="it-IT" dirty="0" smtClean="0"/>
              <a:t>:</a:t>
            </a:r>
          </a:p>
          <a:p>
            <a:r>
              <a:rPr lang="it-IT" dirty="0" smtClean="0"/>
              <a:t>e </a:t>
            </a:r>
            <a:r>
              <a:rPr lang="it-IT" dirty="0"/>
              <a:t>stai tranquillo per tutte le ore</a:t>
            </a:r>
            <a:r>
              <a:rPr lang="it-IT" dirty="0" smtClean="0"/>
              <a:t>.</a:t>
            </a:r>
          </a:p>
          <a:p>
            <a:r>
              <a:rPr lang="it-IT" dirty="0" smtClean="0"/>
              <a:t>Ho </a:t>
            </a:r>
            <a:r>
              <a:rPr lang="it-IT" dirty="0"/>
              <a:t>la corona te l’ho detto già</a:t>
            </a:r>
            <a:r>
              <a:rPr lang="it-IT" dirty="0" smtClean="0"/>
              <a:t>…</a:t>
            </a:r>
          </a:p>
          <a:p>
            <a:r>
              <a:rPr lang="it-IT" dirty="0" smtClean="0"/>
              <a:t>ma </a:t>
            </a:r>
            <a:r>
              <a:rPr lang="it-IT" dirty="0"/>
              <a:t>sono re solo a metà</a:t>
            </a:r>
            <a:r>
              <a:rPr lang="it-IT" dirty="0" smtClean="0"/>
              <a:t>: son </a:t>
            </a:r>
            <a:r>
              <a:rPr lang="it-IT" dirty="0"/>
              <a:t>certo che per colpa mia</a:t>
            </a:r>
            <a:r>
              <a:rPr lang="it-IT" dirty="0" smtClean="0"/>
              <a:t>,</a:t>
            </a:r>
          </a:p>
          <a:p>
            <a:r>
              <a:rPr lang="it-IT" dirty="0" smtClean="0"/>
              <a:t>non </a:t>
            </a:r>
            <a:r>
              <a:rPr lang="it-IT" dirty="0"/>
              <a:t>ci sarà nessuna </a:t>
            </a:r>
            <a:r>
              <a:rPr lang="it-IT" dirty="0" smtClean="0"/>
              <a:t>pandemia</a:t>
            </a:r>
            <a:endParaRPr lang="it-IT" dirty="0"/>
          </a:p>
        </p:txBody>
      </p:sp>
      <p:sp>
        <p:nvSpPr>
          <p:cNvPr id="3" name="Rettangolo 2"/>
          <p:cNvSpPr/>
          <p:nvPr/>
        </p:nvSpPr>
        <p:spPr>
          <a:xfrm>
            <a:off x="6516914" y="2180266"/>
            <a:ext cx="4804228" cy="3693319"/>
          </a:xfrm>
          <a:prstGeom prst="rect">
            <a:avLst/>
          </a:prstGeom>
        </p:spPr>
        <p:txBody>
          <a:bodyPr wrap="square">
            <a:spAutoFit/>
          </a:bodyPr>
          <a:lstStyle/>
          <a:p>
            <a:r>
              <a:rPr lang="it-IT" dirty="0"/>
              <a:t>Primavera da vivere anche costretti in casa per il Coronavirus</a:t>
            </a:r>
            <a:r>
              <a:rPr lang="it-IT" dirty="0" smtClean="0"/>
              <a:t>.</a:t>
            </a:r>
          </a:p>
          <a:p>
            <a:r>
              <a:rPr lang="it-IT" dirty="0" smtClean="0"/>
              <a:t>Divisi </a:t>
            </a:r>
            <a:r>
              <a:rPr lang="it-IT" dirty="0"/>
              <a:t>dagli altri ma uniti dalle parole </a:t>
            </a:r>
            <a:r>
              <a:rPr lang="it-IT" dirty="0" smtClean="0"/>
              <a:t>condivise</a:t>
            </a:r>
          </a:p>
          <a:p>
            <a:r>
              <a:rPr lang="it-IT" dirty="0" smtClean="0"/>
              <a:t>Ansia</a:t>
            </a:r>
            <a:r>
              <a:rPr lang="it-IT" dirty="0"/>
              <a:t>, paura, </a:t>
            </a:r>
            <a:r>
              <a:rPr lang="it-IT" dirty="0" smtClean="0"/>
              <a:t>tristezza</a:t>
            </a:r>
          </a:p>
          <a:p>
            <a:r>
              <a:rPr lang="it-IT" dirty="0" smtClean="0"/>
              <a:t>Parole </a:t>
            </a:r>
            <a:r>
              <a:rPr lang="it-IT" dirty="0"/>
              <a:t>che in questo momento vengono con naturalezza</a:t>
            </a:r>
            <a:r>
              <a:rPr lang="it-IT" dirty="0" smtClean="0"/>
              <a:t>.</a:t>
            </a:r>
          </a:p>
          <a:p>
            <a:r>
              <a:rPr lang="it-IT" dirty="0" smtClean="0"/>
              <a:t>Voglia </a:t>
            </a:r>
            <a:r>
              <a:rPr lang="it-IT" dirty="0"/>
              <a:t>di libertà e </a:t>
            </a:r>
            <a:r>
              <a:rPr lang="it-IT" dirty="0" smtClean="0"/>
              <a:t>allegria</a:t>
            </a:r>
          </a:p>
          <a:p>
            <a:r>
              <a:rPr lang="it-IT" dirty="0" smtClean="0"/>
              <a:t>Voglia </a:t>
            </a:r>
            <a:r>
              <a:rPr lang="it-IT" dirty="0"/>
              <a:t>di ritornare alla nostra bella </a:t>
            </a:r>
            <a:r>
              <a:rPr lang="it-IT" dirty="0" smtClean="0"/>
              <a:t>monotonia</a:t>
            </a:r>
          </a:p>
          <a:p>
            <a:r>
              <a:rPr lang="it-IT" dirty="0" smtClean="0"/>
              <a:t>Voglia </a:t>
            </a:r>
            <a:r>
              <a:rPr lang="it-IT" dirty="0"/>
              <a:t>di abbracci e sorrisi</a:t>
            </a:r>
            <a:r>
              <a:rPr lang="it-IT" dirty="0" smtClean="0"/>
              <a:t>,</a:t>
            </a:r>
          </a:p>
          <a:p>
            <a:r>
              <a:rPr lang="it-IT" dirty="0" smtClean="0"/>
              <a:t>Mandare </a:t>
            </a:r>
            <a:r>
              <a:rPr lang="it-IT" dirty="0"/>
              <a:t>avanti il tempo e fermare tutto questo.</a:t>
            </a:r>
          </a:p>
        </p:txBody>
      </p:sp>
    </p:spTree>
    <p:extLst>
      <p:ext uri="{BB962C8B-B14F-4D97-AF65-F5344CB8AC3E}">
        <p14:creationId xmlns:p14="http://schemas.microsoft.com/office/powerpoint/2010/main" val="5270188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12800" y="795609"/>
            <a:ext cx="4920342" cy="3416320"/>
          </a:xfrm>
          <a:prstGeom prst="rect">
            <a:avLst/>
          </a:prstGeom>
        </p:spPr>
        <p:txBody>
          <a:bodyPr wrap="square">
            <a:spAutoFit/>
          </a:bodyPr>
          <a:lstStyle/>
          <a:p>
            <a:r>
              <a:rPr lang="it-IT" dirty="0"/>
              <a:t>Ma la gente siamo </a:t>
            </a:r>
            <a:r>
              <a:rPr lang="it-IT" dirty="0" smtClean="0"/>
              <a:t>noi</a:t>
            </a:r>
          </a:p>
          <a:p>
            <a:r>
              <a:rPr lang="it-IT" dirty="0"/>
              <a:t>i</a:t>
            </a:r>
            <a:r>
              <a:rPr lang="it-IT" dirty="0" smtClean="0"/>
              <a:t>o </a:t>
            </a:r>
            <a:r>
              <a:rPr lang="it-IT" dirty="0"/>
              <a:t>te e tutte le </a:t>
            </a:r>
            <a:r>
              <a:rPr lang="it-IT" dirty="0" smtClean="0"/>
              <a:t>persone</a:t>
            </a:r>
          </a:p>
          <a:p>
            <a:r>
              <a:rPr lang="it-IT" dirty="0" smtClean="0"/>
              <a:t>ma </a:t>
            </a:r>
            <a:r>
              <a:rPr lang="it-IT" dirty="0"/>
              <a:t>io posso e anche tu </a:t>
            </a:r>
            <a:r>
              <a:rPr lang="it-IT" dirty="0" smtClean="0"/>
              <a:t>puoi</a:t>
            </a:r>
          </a:p>
          <a:p>
            <a:r>
              <a:rPr lang="it-IT" dirty="0" smtClean="0"/>
              <a:t>lasciar </a:t>
            </a:r>
            <a:r>
              <a:rPr lang="it-IT" dirty="0"/>
              <a:t>fuori quel virus                        Quando esci appena torni va a lavare le tue </a:t>
            </a:r>
            <a:r>
              <a:rPr lang="it-IT" dirty="0" smtClean="0"/>
              <a:t>mani</a:t>
            </a:r>
          </a:p>
          <a:p>
            <a:r>
              <a:rPr lang="it-IT" dirty="0" smtClean="0"/>
              <a:t>ogni </a:t>
            </a:r>
            <a:r>
              <a:rPr lang="it-IT" dirty="0"/>
              <a:t>volta tutti i giorni </a:t>
            </a:r>
            <a:endParaRPr lang="it-IT" dirty="0" smtClean="0"/>
          </a:p>
          <a:p>
            <a:r>
              <a:rPr lang="it-IT" dirty="0" smtClean="0"/>
              <a:t>non </a:t>
            </a:r>
            <a:r>
              <a:rPr lang="it-IT" dirty="0"/>
              <a:t>solo oggi anche domani         </a:t>
            </a:r>
            <a:endParaRPr lang="it-IT" dirty="0" smtClean="0"/>
          </a:p>
          <a:p>
            <a:r>
              <a:rPr lang="it-IT" dirty="0" smtClean="0"/>
              <a:t>Quando </a:t>
            </a:r>
            <a:r>
              <a:rPr lang="it-IT" dirty="0"/>
              <a:t>incontri della </a:t>
            </a:r>
            <a:r>
              <a:rPr lang="it-IT" dirty="0" smtClean="0"/>
              <a:t>gente</a:t>
            </a:r>
          </a:p>
          <a:p>
            <a:r>
              <a:rPr lang="it-IT" dirty="0" smtClean="0"/>
              <a:t>rimanere </a:t>
            </a:r>
            <a:r>
              <a:rPr lang="it-IT" dirty="0"/>
              <a:t>un </a:t>
            </a:r>
            <a:r>
              <a:rPr lang="it-IT" dirty="0" err="1"/>
              <a:t>po</a:t>
            </a:r>
            <a:r>
              <a:rPr lang="it-IT" dirty="0"/>
              <a:t> lontani </a:t>
            </a:r>
            <a:endParaRPr lang="it-IT" dirty="0" smtClean="0"/>
          </a:p>
          <a:p>
            <a:r>
              <a:rPr lang="it-IT" dirty="0" smtClean="0"/>
              <a:t>si </a:t>
            </a:r>
            <a:r>
              <a:rPr lang="it-IT" dirty="0"/>
              <a:t>può stare </a:t>
            </a:r>
            <a:r>
              <a:rPr lang="it-IT" dirty="0" smtClean="0"/>
              <a:t>allegramente </a:t>
            </a:r>
          </a:p>
          <a:p>
            <a:r>
              <a:rPr lang="it-IT" dirty="0" smtClean="0"/>
              <a:t>senza </a:t>
            </a:r>
            <a:r>
              <a:rPr lang="it-IT" dirty="0"/>
              <a:t>stringersi le mani.</a:t>
            </a:r>
          </a:p>
        </p:txBody>
      </p:sp>
      <p:sp>
        <p:nvSpPr>
          <p:cNvPr id="3" name="Rettangolo 2"/>
          <p:cNvSpPr/>
          <p:nvPr/>
        </p:nvSpPr>
        <p:spPr>
          <a:xfrm>
            <a:off x="5733141" y="2274838"/>
            <a:ext cx="5704115" cy="3693319"/>
          </a:xfrm>
          <a:prstGeom prst="rect">
            <a:avLst/>
          </a:prstGeom>
        </p:spPr>
        <p:txBody>
          <a:bodyPr wrap="square">
            <a:spAutoFit/>
          </a:bodyPr>
          <a:lstStyle/>
          <a:p>
            <a:r>
              <a:rPr lang="it-IT" dirty="0"/>
              <a:t>Coronavirus sei arrivato </a:t>
            </a:r>
            <a:r>
              <a:rPr lang="it-IT" dirty="0" smtClean="0"/>
              <a:t>così,</a:t>
            </a:r>
          </a:p>
          <a:p>
            <a:r>
              <a:rPr lang="it-IT" dirty="0" smtClean="0"/>
              <a:t>odioso </a:t>
            </a:r>
            <a:r>
              <a:rPr lang="it-IT" dirty="0"/>
              <a:t>un po' come il </a:t>
            </a:r>
            <a:r>
              <a:rPr lang="it-IT" dirty="0" smtClean="0"/>
              <a:t>lunedì.</a:t>
            </a:r>
          </a:p>
          <a:p>
            <a:r>
              <a:rPr lang="it-IT" dirty="0" smtClean="0"/>
              <a:t>Sei </a:t>
            </a:r>
            <a:r>
              <a:rPr lang="it-IT" dirty="0"/>
              <a:t>arrivato all'improvviso, </a:t>
            </a:r>
            <a:endParaRPr lang="it-IT" dirty="0" smtClean="0"/>
          </a:p>
          <a:p>
            <a:r>
              <a:rPr lang="it-IT" dirty="0" smtClean="0"/>
              <a:t>togliendoci </a:t>
            </a:r>
            <a:r>
              <a:rPr lang="it-IT" dirty="0"/>
              <a:t>il sorriso</a:t>
            </a:r>
            <a:r>
              <a:rPr lang="it-IT" dirty="0" smtClean="0"/>
              <a:t>.</a:t>
            </a:r>
          </a:p>
          <a:p>
            <a:r>
              <a:rPr lang="it-IT" dirty="0" smtClean="0"/>
              <a:t>In </a:t>
            </a:r>
            <a:r>
              <a:rPr lang="it-IT" dirty="0"/>
              <a:t>tutto questo male devo dirti grazie però, </a:t>
            </a:r>
            <a:endParaRPr lang="it-IT" dirty="0" smtClean="0"/>
          </a:p>
          <a:p>
            <a:r>
              <a:rPr lang="it-IT" dirty="0" smtClean="0"/>
              <a:t>adesso </a:t>
            </a:r>
            <a:r>
              <a:rPr lang="it-IT" dirty="0"/>
              <a:t>so di chi ho davvero bisogno e chi mi vuole bene veramente, </a:t>
            </a:r>
            <a:endParaRPr lang="it-IT" dirty="0" smtClean="0"/>
          </a:p>
          <a:p>
            <a:r>
              <a:rPr lang="it-IT" dirty="0" smtClean="0"/>
              <a:t>grazie </a:t>
            </a:r>
            <a:r>
              <a:rPr lang="it-IT" dirty="0"/>
              <a:t>di aver messo nelle famiglie con un po' più di affetto</a:t>
            </a:r>
            <a:r>
              <a:rPr lang="it-IT" dirty="0" smtClean="0"/>
              <a:t>..</a:t>
            </a:r>
          </a:p>
          <a:p>
            <a:r>
              <a:rPr lang="it-IT" dirty="0" smtClean="0"/>
              <a:t>Adesso </a:t>
            </a:r>
            <a:r>
              <a:rPr lang="it-IT" dirty="0"/>
              <a:t>basta</a:t>
            </a:r>
            <a:r>
              <a:rPr lang="it-IT" dirty="0" smtClean="0"/>
              <a:t>, </a:t>
            </a:r>
          </a:p>
          <a:p>
            <a:r>
              <a:rPr lang="it-IT" dirty="0" smtClean="0"/>
              <a:t>stiamo mangiando </a:t>
            </a:r>
            <a:r>
              <a:rPr lang="it-IT" dirty="0"/>
              <a:t>quantità di pasta</a:t>
            </a:r>
            <a:r>
              <a:rPr lang="it-IT" dirty="0" smtClean="0"/>
              <a:t>!</a:t>
            </a:r>
          </a:p>
          <a:p>
            <a:r>
              <a:rPr lang="it-IT" dirty="0" smtClean="0"/>
              <a:t>Stai </a:t>
            </a:r>
            <a:r>
              <a:rPr lang="it-IT" dirty="0"/>
              <a:t>esagerando</a:t>
            </a:r>
            <a:r>
              <a:rPr lang="it-IT" dirty="0" smtClean="0"/>
              <a:t>,</a:t>
            </a:r>
          </a:p>
          <a:p>
            <a:r>
              <a:rPr lang="it-IT" dirty="0" smtClean="0"/>
              <a:t>devi </a:t>
            </a:r>
            <a:r>
              <a:rPr lang="it-IT" dirty="0"/>
              <a:t>finirla, se vuoi ti faccio una camomilla.😅</a:t>
            </a:r>
          </a:p>
        </p:txBody>
      </p:sp>
    </p:spTree>
    <p:extLst>
      <p:ext uri="{BB962C8B-B14F-4D97-AF65-F5344CB8AC3E}">
        <p14:creationId xmlns:p14="http://schemas.microsoft.com/office/powerpoint/2010/main" val="1179891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07656" y="869913"/>
            <a:ext cx="5878287" cy="5262979"/>
          </a:xfrm>
          <a:prstGeom prst="rect">
            <a:avLst/>
          </a:prstGeom>
        </p:spPr>
        <p:txBody>
          <a:bodyPr wrap="square">
            <a:spAutoFit/>
          </a:bodyPr>
          <a:lstStyle/>
          <a:p>
            <a:r>
              <a:rPr lang="it-IT" sz="1600" dirty="0"/>
              <a:t>La Divina </a:t>
            </a:r>
            <a:r>
              <a:rPr lang="it-IT" sz="1600" dirty="0" smtClean="0"/>
              <a:t>quarantena</a:t>
            </a:r>
          </a:p>
          <a:p>
            <a:r>
              <a:rPr lang="it-IT" sz="1600" dirty="0" smtClean="0"/>
              <a:t>Nel </a:t>
            </a:r>
            <a:r>
              <a:rPr lang="it-IT" sz="1600" dirty="0"/>
              <a:t>mezzo del </a:t>
            </a:r>
            <a:r>
              <a:rPr lang="it-IT" sz="1600" dirty="0" err="1"/>
              <a:t>cammin</a:t>
            </a:r>
            <a:r>
              <a:rPr lang="it-IT" sz="1600" dirty="0"/>
              <a:t> di nostra </a:t>
            </a:r>
            <a:r>
              <a:rPr lang="it-IT" sz="1600" dirty="0" smtClean="0"/>
              <a:t>vita</a:t>
            </a:r>
          </a:p>
          <a:p>
            <a:r>
              <a:rPr lang="it-IT" sz="1600" dirty="0" smtClean="0"/>
              <a:t>Mi </a:t>
            </a:r>
            <a:r>
              <a:rPr lang="it-IT" sz="1600" dirty="0"/>
              <a:t>ritrovai con tutta la gente in </a:t>
            </a:r>
            <a:r>
              <a:rPr lang="it-IT" sz="1600" dirty="0" smtClean="0"/>
              <a:t>epidemia</a:t>
            </a:r>
          </a:p>
          <a:p>
            <a:r>
              <a:rPr lang="it-IT" sz="1600" dirty="0" smtClean="0"/>
              <a:t>Che </a:t>
            </a:r>
            <a:r>
              <a:rPr lang="it-IT" sz="1600" dirty="0"/>
              <a:t>da la Cina era smarrita</a:t>
            </a:r>
            <a:r>
              <a:rPr lang="it-IT" sz="1600" dirty="0" smtClean="0"/>
              <a:t>.</a:t>
            </a:r>
          </a:p>
          <a:p>
            <a:r>
              <a:rPr lang="it-IT" sz="1600" dirty="0" smtClean="0"/>
              <a:t>Ahi </a:t>
            </a:r>
            <a:r>
              <a:rPr lang="it-IT" sz="1600" dirty="0"/>
              <a:t>quanto a dir qual era, ma quanto </a:t>
            </a:r>
            <a:r>
              <a:rPr lang="it-IT" sz="1600" dirty="0" smtClean="0"/>
              <a:t>dura</a:t>
            </a:r>
          </a:p>
          <a:p>
            <a:r>
              <a:rPr lang="it-IT" sz="1600" dirty="0" smtClean="0"/>
              <a:t>Esta </a:t>
            </a:r>
            <a:r>
              <a:rPr lang="it-IT" sz="1600" dirty="0"/>
              <a:t>quarantena selvaggia e aspra e </a:t>
            </a:r>
            <a:r>
              <a:rPr lang="it-IT" sz="1600" dirty="0" smtClean="0"/>
              <a:t>forte</a:t>
            </a:r>
          </a:p>
          <a:p>
            <a:r>
              <a:rPr lang="it-IT" sz="1600" dirty="0" smtClean="0"/>
              <a:t>Che </a:t>
            </a:r>
            <a:r>
              <a:rPr lang="it-IT" sz="1600" dirty="0"/>
              <a:t>nel </a:t>
            </a:r>
            <a:r>
              <a:rPr lang="it-IT" sz="1600" dirty="0" err="1"/>
              <a:t>pensier</a:t>
            </a:r>
            <a:r>
              <a:rPr lang="it-IT" sz="1600" dirty="0"/>
              <a:t> </a:t>
            </a:r>
            <a:r>
              <a:rPr lang="it-IT" sz="1600" dirty="0" smtClean="0"/>
              <a:t>rinnova </a:t>
            </a:r>
            <a:r>
              <a:rPr lang="it-IT" sz="1600" dirty="0"/>
              <a:t>la scocciatura</a:t>
            </a:r>
            <a:r>
              <a:rPr lang="it-IT" sz="1600" dirty="0" smtClean="0"/>
              <a:t>!</a:t>
            </a:r>
          </a:p>
          <a:p>
            <a:r>
              <a:rPr lang="it-IT" sz="1600" dirty="0" smtClean="0"/>
              <a:t>Tant'è </a:t>
            </a:r>
            <a:r>
              <a:rPr lang="it-IT" sz="1600" dirty="0"/>
              <a:t>amara, che non ce la leviamo più</a:t>
            </a:r>
            <a:r>
              <a:rPr lang="it-IT" sz="1600" dirty="0" smtClean="0"/>
              <a:t>;</a:t>
            </a:r>
          </a:p>
          <a:p>
            <a:r>
              <a:rPr lang="it-IT" sz="1600" dirty="0" smtClean="0"/>
              <a:t>Ma </a:t>
            </a:r>
            <a:r>
              <a:rPr lang="it-IT" sz="1600" dirty="0"/>
              <a:t>per trattarci ben ch'io mi trovai, </a:t>
            </a:r>
            <a:endParaRPr lang="it-IT" sz="1600" dirty="0" smtClean="0"/>
          </a:p>
          <a:p>
            <a:r>
              <a:rPr lang="it-IT" sz="1600" dirty="0" smtClean="0"/>
              <a:t>Far </a:t>
            </a:r>
            <a:r>
              <a:rPr lang="it-IT" sz="1600" dirty="0"/>
              <a:t>al Conad tutte le scorte</a:t>
            </a:r>
            <a:r>
              <a:rPr lang="it-IT" sz="1600" dirty="0" smtClean="0"/>
              <a:t>.</a:t>
            </a:r>
          </a:p>
          <a:p>
            <a:r>
              <a:rPr lang="it-IT" sz="1600" dirty="0" smtClean="0"/>
              <a:t>Io </a:t>
            </a:r>
            <a:r>
              <a:rPr lang="it-IT" sz="1600" dirty="0"/>
              <a:t>non so ben dir </a:t>
            </a:r>
            <a:r>
              <a:rPr lang="it-IT" sz="1600" dirty="0" err="1"/>
              <a:t>com</a:t>
            </a:r>
            <a:r>
              <a:rPr lang="it-IT" sz="1600" dirty="0"/>
              <a:t> ci </a:t>
            </a:r>
            <a:r>
              <a:rPr lang="it-IT" sz="1600" dirty="0" smtClean="0"/>
              <a:t>arrivai,</a:t>
            </a:r>
          </a:p>
          <a:p>
            <a:r>
              <a:rPr lang="it-IT" sz="1600" dirty="0" smtClean="0"/>
              <a:t>Tant'era </a:t>
            </a:r>
            <a:r>
              <a:rPr lang="it-IT" sz="1600" dirty="0"/>
              <a:t>il carrello a quel punto </a:t>
            </a:r>
            <a:endParaRPr lang="it-IT" sz="1600" dirty="0" smtClean="0"/>
          </a:p>
          <a:p>
            <a:r>
              <a:rPr lang="it-IT" sz="1600" dirty="0" smtClean="0"/>
              <a:t>Che </a:t>
            </a:r>
            <a:r>
              <a:rPr lang="it-IT" sz="1600" dirty="0"/>
              <a:t>stava per scoppiar</a:t>
            </a:r>
            <a:r>
              <a:rPr lang="it-IT" sz="1600" dirty="0" smtClean="0"/>
              <a:t>.</a:t>
            </a:r>
          </a:p>
          <a:p>
            <a:r>
              <a:rPr lang="it-IT" sz="1600" dirty="0" smtClean="0"/>
              <a:t>Ma </a:t>
            </a:r>
            <a:r>
              <a:rPr lang="it-IT" sz="1600" dirty="0"/>
              <a:t>poi Ch'ì vuol a piedi uscire</a:t>
            </a:r>
            <a:r>
              <a:rPr lang="it-IT" sz="1600" dirty="0" smtClean="0"/>
              <a:t>?</a:t>
            </a:r>
          </a:p>
          <a:p>
            <a:r>
              <a:rPr lang="it-IT" sz="1600" dirty="0" smtClean="0"/>
              <a:t>Il </a:t>
            </a:r>
            <a:r>
              <a:rPr lang="it-IT" sz="1600" dirty="0"/>
              <a:t>momento non è giunto</a:t>
            </a:r>
            <a:r>
              <a:rPr lang="it-IT" sz="1600" dirty="0" smtClean="0"/>
              <a:t>,</a:t>
            </a:r>
          </a:p>
          <a:p>
            <a:r>
              <a:rPr lang="it-IT" sz="1600" dirty="0" smtClean="0"/>
              <a:t>Là </a:t>
            </a:r>
            <a:r>
              <a:rPr lang="it-IT" sz="1600" dirty="0"/>
              <a:t>dove terminava il metro di </a:t>
            </a:r>
            <a:r>
              <a:rPr lang="it-IT" sz="1600" dirty="0" smtClean="0"/>
              <a:t>distanza</a:t>
            </a:r>
          </a:p>
          <a:p>
            <a:r>
              <a:rPr lang="it-IT" sz="1600" dirty="0" smtClean="0"/>
              <a:t>Che </a:t>
            </a:r>
            <a:r>
              <a:rPr lang="it-IT" sz="1600" dirty="0"/>
              <a:t>chi in cuor suo aveva tanta paura</a:t>
            </a:r>
            <a:r>
              <a:rPr lang="it-IT" sz="1600" dirty="0" smtClean="0"/>
              <a:t>,</a:t>
            </a:r>
          </a:p>
          <a:p>
            <a:r>
              <a:rPr lang="it-IT" sz="1600" dirty="0" smtClean="0"/>
              <a:t>Guardai </a:t>
            </a:r>
            <a:r>
              <a:rPr lang="it-IT" sz="1600" dirty="0"/>
              <a:t>di lato...Me lo ritrovai affianco </a:t>
            </a:r>
            <a:endParaRPr lang="it-IT" sz="1600" dirty="0" smtClean="0"/>
          </a:p>
          <a:p>
            <a:r>
              <a:rPr lang="it-IT" sz="1600" dirty="0" smtClean="0"/>
              <a:t>Vestite </a:t>
            </a:r>
            <a:r>
              <a:rPr lang="it-IT" sz="1600" dirty="0"/>
              <a:t>già de' guanti e </a:t>
            </a:r>
            <a:r>
              <a:rPr lang="it-IT" sz="1600" dirty="0" smtClean="0"/>
              <a:t>mascherina</a:t>
            </a:r>
          </a:p>
          <a:p>
            <a:r>
              <a:rPr lang="it-IT" sz="1600" dirty="0" smtClean="0"/>
              <a:t>Che </a:t>
            </a:r>
            <a:r>
              <a:rPr lang="it-IT" sz="1600" dirty="0"/>
              <a:t>dritto me ne andai e pensai</a:t>
            </a:r>
            <a:r>
              <a:rPr lang="it-IT" sz="1600" dirty="0" smtClean="0"/>
              <a:t>...</a:t>
            </a:r>
          </a:p>
          <a:p>
            <a:r>
              <a:rPr lang="it-IT" sz="1600" dirty="0" smtClean="0"/>
              <a:t>"</a:t>
            </a:r>
            <a:r>
              <a:rPr lang="it-IT" sz="1600" dirty="0"/>
              <a:t>Dov'è la mia amuchina?"</a:t>
            </a:r>
          </a:p>
        </p:txBody>
      </p:sp>
      <p:sp>
        <p:nvSpPr>
          <p:cNvPr id="3" name="Saetta 2"/>
          <p:cNvSpPr/>
          <p:nvPr/>
        </p:nvSpPr>
        <p:spPr>
          <a:xfrm>
            <a:off x="1129553" y="1775012"/>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2"/>
          <a:stretch>
            <a:fillRect/>
          </a:stretch>
        </p:blipFill>
        <p:spPr>
          <a:xfrm>
            <a:off x="8738934" y="4686887"/>
            <a:ext cx="926672" cy="926672"/>
          </a:xfrm>
          <a:prstGeom prst="rect">
            <a:avLst/>
          </a:prstGeom>
        </p:spPr>
      </p:pic>
    </p:spTree>
    <p:extLst>
      <p:ext uri="{BB962C8B-B14F-4D97-AF65-F5344CB8AC3E}">
        <p14:creationId xmlns:p14="http://schemas.microsoft.com/office/powerpoint/2010/main" val="22611810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CAPITOLO IX</a:t>
            </a:r>
            <a:endParaRPr lang="it-IT" dirty="0"/>
          </a:p>
        </p:txBody>
      </p:sp>
      <p:sp>
        <p:nvSpPr>
          <p:cNvPr id="3" name="Segnaposto testo 2"/>
          <p:cNvSpPr>
            <a:spLocks noGrp="1"/>
          </p:cNvSpPr>
          <p:nvPr>
            <p:ph type="body" idx="1"/>
          </p:nvPr>
        </p:nvSpPr>
        <p:spPr/>
        <p:txBody>
          <a:bodyPr>
            <a:normAutofit/>
          </a:bodyPr>
          <a:lstStyle/>
          <a:p>
            <a:r>
              <a:rPr lang="it-IT" sz="1800" dirty="0" smtClean="0"/>
              <a:t>« Promesse e Desideri »</a:t>
            </a:r>
            <a:endParaRPr lang="it-IT" sz="1800" dirty="0"/>
          </a:p>
        </p:txBody>
      </p:sp>
    </p:spTree>
    <p:extLst>
      <p:ext uri="{BB962C8B-B14F-4D97-AF65-F5344CB8AC3E}">
        <p14:creationId xmlns:p14="http://schemas.microsoft.com/office/powerpoint/2010/main" val="238338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225619" y="1682581"/>
            <a:ext cx="4459875" cy="338554"/>
          </a:xfrm>
          <a:prstGeom prst="rect">
            <a:avLst/>
          </a:prstGeom>
        </p:spPr>
        <p:txBody>
          <a:bodyPr wrap="none">
            <a:spAutoFit/>
          </a:bodyPr>
          <a:lstStyle/>
          <a:p>
            <a:r>
              <a:rPr lang="it-IT" sz="1600" dirty="0" smtClean="0"/>
              <a:t>mi </a:t>
            </a:r>
            <a:r>
              <a:rPr lang="it-IT" sz="1600" dirty="0"/>
              <a:t>piace </a:t>
            </a:r>
            <a:r>
              <a:rPr lang="it-IT" sz="1600" dirty="0" smtClean="0"/>
              <a:t>viaggiare….voglio andare a L.A.!!</a:t>
            </a:r>
            <a:endParaRPr lang="it-IT" sz="1600" dirty="0"/>
          </a:p>
        </p:txBody>
      </p:sp>
      <p:sp>
        <p:nvSpPr>
          <p:cNvPr id="3" name="Rettangolo 2"/>
          <p:cNvSpPr/>
          <p:nvPr/>
        </p:nvSpPr>
        <p:spPr>
          <a:xfrm>
            <a:off x="566272" y="691829"/>
            <a:ext cx="6096000" cy="830997"/>
          </a:xfrm>
          <a:prstGeom prst="rect">
            <a:avLst/>
          </a:prstGeom>
        </p:spPr>
        <p:txBody>
          <a:bodyPr>
            <a:spAutoFit/>
          </a:bodyPr>
          <a:lstStyle/>
          <a:p>
            <a:r>
              <a:rPr lang="it-IT" sz="1600" dirty="0" smtClean="0"/>
              <a:t>prometto </a:t>
            </a:r>
            <a:r>
              <a:rPr lang="it-IT" sz="1600" dirty="0"/>
              <a:t>che non darò più nulla per scontato e non mi </a:t>
            </a:r>
            <a:r>
              <a:rPr lang="it-IT" sz="1600" dirty="0" err="1"/>
              <a:t>lamenteró</a:t>
            </a:r>
            <a:r>
              <a:rPr lang="it-IT" sz="1600" dirty="0"/>
              <a:t> più di quello che ho attorno ed un desiderio che vorrei realizzare presto è quello di fare un </a:t>
            </a:r>
            <a:r>
              <a:rPr lang="it-IT" sz="1600" dirty="0" smtClean="0"/>
              <a:t>viaggio</a:t>
            </a:r>
            <a:endParaRPr lang="it-IT" sz="1600" dirty="0"/>
          </a:p>
        </p:txBody>
      </p:sp>
      <p:sp>
        <p:nvSpPr>
          <p:cNvPr id="4" name="Rettangolo 3"/>
          <p:cNvSpPr/>
          <p:nvPr/>
        </p:nvSpPr>
        <p:spPr>
          <a:xfrm>
            <a:off x="566272" y="1741305"/>
            <a:ext cx="6096000" cy="584775"/>
          </a:xfrm>
          <a:prstGeom prst="rect">
            <a:avLst/>
          </a:prstGeom>
        </p:spPr>
        <p:txBody>
          <a:bodyPr>
            <a:spAutoFit/>
          </a:bodyPr>
          <a:lstStyle/>
          <a:p>
            <a:r>
              <a:rPr lang="it-IT" sz="1600" dirty="0"/>
              <a:t>Prometto di </a:t>
            </a:r>
            <a:r>
              <a:rPr lang="it-IT" sz="1600" dirty="0" smtClean="0"/>
              <a:t>essere </a:t>
            </a:r>
            <a:r>
              <a:rPr lang="it-IT" sz="1600" dirty="0"/>
              <a:t>meno superficiale, e desidero una festa tipo vigilia.</a:t>
            </a:r>
          </a:p>
        </p:txBody>
      </p:sp>
      <p:sp>
        <p:nvSpPr>
          <p:cNvPr id="5" name="Rettangolo 4"/>
          <p:cNvSpPr/>
          <p:nvPr/>
        </p:nvSpPr>
        <p:spPr>
          <a:xfrm>
            <a:off x="566272" y="4346825"/>
            <a:ext cx="6096000" cy="2062103"/>
          </a:xfrm>
          <a:prstGeom prst="rect">
            <a:avLst/>
          </a:prstGeom>
        </p:spPr>
        <p:txBody>
          <a:bodyPr>
            <a:spAutoFit/>
          </a:bodyPr>
          <a:lstStyle/>
          <a:p>
            <a:r>
              <a:rPr lang="it-IT" sz="1600" dirty="0"/>
              <a:t>Non vedo l'ora di poter partire per l'Albania e abbracciare i miei parenti Riguardo alla promessa prometto di impegnarmi di più e dare il massimo di me perché in questi 20 giorni ho capito tutto ciò che potevo fare quando avevamo la '' libertà '' di fare quello che volevamo</a:t>
            </a:r>
            <a:r>
              <a:rPr lang="it-IT" sz="1600" dirty="0" smtClean="0"/>
              <a:t>. Riguardo </a:t>
            </a:r>
            <a:r>
              <a:rPr lang="it-IT" sz="1600" dirty="0"/>
              <a:t>al sogno cercare di realizzarmi in tutto e per tutto durante il corso della mia vita dalla cosa che per alcuni potrebbe essere banale, la famiglia, al viaggiare.</a:t>
            </a:r>
          </a:p>
        </p:txBody>
      </p:sp>
      <p:sp>
        <p:nvSpPr>
          <p:cNvPr id="6" name="Rettangolo 5"/>
          <p:cNvSpPr/>
          <p:nvPr/>
        </p:nvSpPr>
        <p:spPr>
          <a:xfrm>
            <a:off x="566272" y="2589463"/>
            <a:ext cx="6096000" cy="830997"/>
          </a:xfrm>
          <a:prstGeom prst="rect">
            <a:avLst/>
          </a:prstGeom>
        </p:spPr>
        <p:txBody>
          <a:bodyPr>
            <a:spAutoFit/>
          </a:bodyPr>
          <a:lstStyle/>
          <a:p>
            <a:r>
              <a:rPr lang="it-IT" sz="1600" dirty="0"/>
              <a:t>Attualmente l’unica cosa che desidero è che tutto ritorni alla normalità per poter trascorrere del tempo con le persone che amo</a:t>
            </a:r>
          </a:p>
        </p:txBody>
      </p:sp>
      <p:sp>
        <p:nvSpPr>
          <p:cNvPr id="7" name="Rettangolo 6"/>
          <p:cNvSpPr/>
          <p:nvPr/>
        </p:nvSpPr>
        <p:spPr>
          <a:xfrm>
            <a:off x="566272" y="3656755"/>
            <a:ext cx="6096000" cy="584775"/>
          </a:xfrm>
          <a:prstGeom prst="rect">
            <a:avLst/>
          </a:prstGeom>
        </p:spPr>
        <p:txBody>
          <a:bodyPr>
            <a:spAutoFit/>
          </a:bodyPr>
          <a:lstStyle/>
          <a:p>
            <a:r>
              <a:rPr lang="it-IT" sz="1600" dirty="0"/>
              <a:t>Prometto di apprezzare ciò che non ho apprezzato prima e desidero che tutto questo finisca al più presto</a:t>
            </a:r>
          </a:p>
        </p:txBody>
      </p:sp>
      <p:sp>
        <p:nvSpPr>
          <p:cNvPr id="8" name="Rettangolo 7"/>
          <p:cNvSpPr/>
          <p:nvPr/>
        </p:nvSpPr>
        <p:spPr>
          <a:xfrm>
            <a:off x="7624482" y="619106"/>
            <a:ext cx="4061012" cy="830997"/>
          </a:xfrm>
          <a:prstGeom prst="rect">
            <a:avLst/>
          </a:prstGeom>
        </p:spPr>
        <p:txBody>
          <a:bodyPr wrap="square">
            <a:spAutoFit/>
          </a:bodyPr>
          <a:lstStyle/>
          <a:p>
            <a:r>
              <a:rPr lang="it-IT" sz="1600" dirty="0"/>
              <a:t>Il mio desiderio e quello di fare un viaggio e spero si avveri...prometto di migliorare il mio carattere</a:t>
            </a:r>
          </a:p>
        </p:txBody>
      </p:sp>
      <p:sp>
        <p:nvSpPr>
          <p:cNvPr id="9" name="Rettangolo 8"/>
          <p:cNvSpPr/>
          <p:nvPr/>
        </p:nvSpPr>
        <p:spPr>
          <a:xfrm>
            <a:off x="8686800" y="2308557"/>
            <a:ext cx="2729753" cy="1077218"/>
          </a:xfrm>
          <a:prstGeom prst="rect">
            <a:avLst/>
          </a:prstGeom>
        </p:spPr>
        <p:txBody>
          <a:bodyPr wrap="square">
            <a:spAutoFit/>
          </a:bodyPr>
          <a:lstStyle/>
          <a:p>
            <a:r>
              <a:rPr lang="it-IT" sz="1600" dirty="0"/>
              <a:t>L'unico mio desiderio è di concludere quest'anno scolastico nel migliore dei modi.</a:t>
            </a:r>
          </a:p>
        </p:txBody>
      </p:sp>
      <p:sp>
        <p:nvSpPr>
          <p:cNvPr id="10" name="Rettangolo 9"/>
          <p:cNvSpPr/>
          <p:nvPr/>
        </p:nvSpPr>
        <p:spPr>
          <a:xfrm>
            <a:off x="7174774" y="3808216"/>
            <a:ext cx="3529083" cy="1077218"/>
          </a:xfrm>
          <a:prstGeom prst="rect">
            <a:avLst/>
          </a:prstGeom>
        </p:spPr>
        <p:txBody>
          <a:bodyPr wrap="square">
            <a:spAutoFit/>
          </a:bodyPr>
          <a:lstStyle/>
          <a:p>
            <a:r>
              <a:rPr lang="it-IT" sz="1600" dirty="0"/>
              <a:t>spero di riuscire ad essere la versione migliore di me e di essere soddisfatta in futuro della vita che ho trascorso</a:t>
            </a:r>
          </a:p>
        </p:txBody>
      </p:sp>
      <p:sp>
        <p:nvSpPr>
          <p:cNvPr id="11" name="Rettangolo 10"/>
          <p:cNvSpPr/>
          <p:nvPr/>
        </p:nvSpPr>
        <p:spPr>
          <a:xfrm>
            <a:off x="8229599" y="5244990"/>
            <a:ext cx="3334871" cy="830997"/>
          </a:xfrm>
          <a:prstGeom prst="rect">
            <a:avLst/>
          </a:prstGeom>
        </p:spPr>
        <p:txBody>
          <a:bodyPr wrap="square">
            <a:spAutoFit/>
          </a:bodyPr>
          <a:lstStyle/>
          <a:p>
            <a:r>
              <a:rPr lang="it-IT" sz="1600" dirty="0"/>
              <a:t>Non vedo l'ora di poter tornare a viaggiare senza limiti in un posto pieno di pace e serenità</a:t>
            </a:r>
          </a:p>
        </p:txBody>
      </p:sp>
    </p:spTree>
    <p:extLst>
      <p:ext uri="{BB962C8B-B14F-4D97-AF65-F5344CB8AC3E}">
        <p14:creationId xmlns:p14="http://schemas.microsoft.com/office/powerpoint/2010/main" val="998257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61446" y="854945"/>
            <a:ext cx="6096000" cy="5047536"/>
          </a:xfrm>
          <a:prstGeom prst="rect">
            <a:avLst/>
          </a:prstGeom>
        </p:spPr>
        <p:txBody>
          <a:bodyPr>
            <a:spAutoFit/>
          </a:bodyPr>
          <a:lstStyle/>
          <a:p>
            <a:pPr algn="ctr"/>
            <a:r>
              <a:rPr lang="it-IT" sz="1400" dirty="0"/>
              <a:t>So che questi pensieri prima o poi verranno letti da qualcuno magari anche in futuro... magari si meraviglieranno di tutto ciò che sta </a:t>
            </a:r>
            <a:r>
              <a:rPr lang="it-IT" sz="1400" dirty="0" smtClean="0"/>
              <a:t>accadendo, </a:t>
            </a:r>
            <a:r>
              <a:rPr lang="it-IT" sz="1400" dirty="0"/>
              <a:t>soprattutto rimarranno sorpresi per tutti i nostri pensieri, dall'altra parte anche spaventati per tutta la situazione che si è </a:t>
            </a:r>
            <a:r>
              <a:rPr lang="it-IT" sz="1400" dirty="0" smtClean="0"/>
              <a:t>creata. Quindi </a:t>
            </a:r>
            <a:r>
              <a:rPr lang="it-IT" sz="1400" dirty="0"/>
              <a:t>vorrei dire loro di apprezzare ogni giorno quello che gli offre la </a:t>
            </a:r>
            <a:r>
              <a:rPr lang="it-IT" sz="1400" dirty="0" smtClean="0"/>
              <a:t>vita, </a:t>
            </a:r>
            <a:r>
              <a:rPr lang="it-IT" sz="1400" dirty="0"/>
              <a:t>in tutti gli </a:t>
            </a:r>
            <a:r>
              <a:rPr lang="it-IT" sz="1400" dirty="0" smtClean="0"/>
              <a:t>ambiti, </a:t>
            </a:r>
            <a:r>
              <a:rPr lang="it-IT" sz="1400" dirty="0"/>
              <a:t>e non disprezzare quello che si ha perché magari c'è gente che sta peggio di noi come per esempio le persone che si trovano in mezzo alla strada e che non si possono proteggere in casa loro. Purtroppo tutte queste cose l'uomo le capisce solo </a:t>
            </a:r>
            <a:r>
              <a:rPr lang="it-IT" sz="1400" dirty="0" smtClean="0"/>
              <a:t>vivendole </a:t>
            </a:r>
            <a:r>
              <a:rPr lang="it-IT" sz="1400" dirty="0"/>
              <a:t>e non magari guardandole attraverso la </a:t>
            </a:r>
            <a:r>
              <a:rPr lang="it-IT" sz="1400" dirty="0" smtClean="0"/>
              <a:t>televisione; difatti </a:t>
            </a:r>
            <a:r>
              <a:rPr lang="it-IT" sz="1400" dirty="0"/>
              <a:t>solo adesso si è spaventato perché </a:t>
            </a:r>
            <a:r>
              <a:rPr lang="it-IT" sz="1400" dirty="0" smtClean="0"/>
              <a:t>sa </a:t>
            </a:r>
            <a:r>
              <a:rPr lang="it-IT" sz="1400" dirty="0"/>
              <a:t>"che siamo tutti sulla stessa barca</a:t>
            </a:r>
            <a:r>
              <a:rPr lang="it-IT" sz="1400" dirty="0" smtClean="0"/>
              <a:t>". Solo </a:t>
            </a:r>
            <a:r>
              <a:rPr lang="it-IT" sz="1400" dirty="0"/>
              <a:t>adesso l'uomo cercherà forse di aiutare il prossimo e di pensare non solo a se </a:t>
            </a:r>
            <a:r>
              <a:rPr lang="it-IT" sz="1400" dirty="0" smtClean="0"/>
              <a:t>stesso, </a:t>
            </a:r>
            <a:r>
              <a:rPr lang="it-IT" sz="1400" dirty="0"/>
              <a:t>come ha sempre fatto prima del </a:t>
            </a:r>
            <a:r>
              <a:rPr lang="it-IT" sz="1400" dirty="0" smtClean="0"/>
              <a:t>coronavirus… </a:t>
            </a:r>
            <a:r>
              <a:rPr lang="it-IT" sz="1400" dirty="0"/>
              <a:t>Sicuramente tutta questa situazione mi ha fatto </a:t>
            </a:r>
            <a:r>
              <a:rPr lang="it-IT" sz="1400" dirty="0" smtClean="0"/>
              <a:t>cambiare, </a:t>
            </a:r>
            <a:r>
              <a:rPr lang="it-IT" sz="1400" dirty="0"/>
              <a:t>mi ha fatto riflettere su molti avvenimenti che prima non pensavo </a:t>
            </a:r>
            <a:r>
              <a:rPr lang="it-IT" sz="1400" dirty="0" smtClean="0"/>
              <a:t>minimamente, </a:t>
            </a:r>
            <a:r>
              <a:rPr lang="it-IT" sz="1400" dirty="0"/>
              <a:t>per il semplice fatto che uscivo, andavo a scuola e non avevo tempo per dedicarmi alle vicende invece "</a:t>
            </a:r>
            <a:r>
              <a:rPr lang="it-IT" sz="1400" dirty="0" smtClean="0"/>
              <a:t>serie". Mentre </a:t>
            </a:r>
            <a:r>
              <a:rPr lang="it-IT" sz="1400" dirty="0"/>
              <a:t>adesso mi rendo conto che </a:t>
            </a:r>
            <a:r>
              <a:rPr lang="it-IT" sz="1400" dirty="0" smtClean="0"/>
              <a:t>chiusa </a:t>
            </a:r>
            <a:r>
              <a:rPr lang="it-IT" sz="1400" dirty="0"/>
              <a:t>in quattro mura pensi di </a:t>
            </a:r>
            <a:r>
              <a:rPr lang="it-IT" sz="1400" dirty="0" smtClean="0"/>
              <a:t>più, rifletti </a:t>
            </a:r>
            <a:r>
              <a:rPr lang="it-IT" sz="1400" dirty="0"/>
              <a:t>su quello che potrà accadere </a:t>
            </a:r>
            <a:r>
              <a:rPr lang="it-IT" sz="1400" dirty="0" smtClean="0"/>
              <a:t>domani, magari </a:t>
            </a:r>
            <a:r>
              <a:rPr lang="it-IT" sz="1400" dirty="0"/>
              <a:t>mettendo in discussione che siamo solo nel 2020 e il nostro mondo sta già quasi a pezzi... Non desidero altro di riacquistare la mia libertà perché oltre all'amore è l'unica cosa che ci rende unici e diversi dagli altri!!</a:t>
            </a:r>
          </a:p>
        </p:txBody>
      </p:sp>
      <p:sp>
        <p:nvSpPr>
          <p:cNvPr id="3" name="Cuore 2"/>
          <p:cNvSpPr/>
          <p:nvPr/>
        </p:nvSpPr>
        <p:spPr>
          <a:xfrm>
            <a:off x="10059615" y="1102659"/>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2"/>
          <a:stretch>
            <a:fillRect/>
          </a:stretch>
        </p:blipFill>
        <p:spPr>
          <a:xfrm>
            <a:off x="1059048" y="4542018"/>
            <a:ext cx="938865" cy="920576"/>
          </a:xfrm>
          <a:prstGeom prst="rect">
            <a:avLst/>
          </a:prstGeom>
        </p:spPr>
      </p:pic>
    </p:spTree>
    <p:extLst>
      <p:ext uri="{BB962C8B-B14F-4D97-AF65-F5344CB8AC3E}">
        <p14:creationId xmlns:p14="http://schemas.microsoft.com/office/powerpoint/2010/main" val="61478292"/>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93059" y="753959"/>
            <a:ext cx="6096000" cy="1323439"/>
          </a:xfrm>
          <a:prstGeom prst="rect">
            <a:avLst/>
          </a:prstGeom>
        </p:spPr>
        <p:txBody>
          <a:bodyPr>
            <a:spAutoFit/>
          </a:bodyPr>
          <a:lstStyle/>
          <a:p>
            <a:r>
              <a:rPr lang="it-IT" sz="1600" dirty="0"/>
              <a:t>Prometto di non prendere più quello che mi accade con superficialità ma apprezzerò tutto ciò che la vita </a:t>
            </a:r>
            <a:r>
              <a:rPr lang="it-IT" sz="1600" dirty="0" smtClean="0"/>
              <a:t>mi </a:t>
            </a:r>
            <a:r>
              <a:rPr lang="it-IT" sz="1600" dirty="0"/>
              <a:t>regalerà  anche le piccole cose di ogni giorno. Attualmente il mio desiderio è quello di riabbracciare le persone che amo</a:t>
            </a:r>
          </a:p>
        </p:txBody>
      </p:sp>
      <p:sp>
        <p:nvSpPr>
          <p:cNvPr id="3" name="Rettangolo 2"/>
          <p:cNvSpPr/>
          <p:nvPr/>
        </p:nvSpPr>
        <p:spPr>
          <a:xfrm>
            <a:off x="493059" y="2406098"/>
            <a:ext cx="6096000" cy="1323439"/>
          </a:xfrm>
          <a:prstGeom prst="rect">
            <a:avLst/>
          </a:prstGeom>
        </p:spPr>
        <p:txBody>
          <a:bodyPr>
            <a:spAutoFit/>
          </a:bodyPr>
          <a:lstStyle/>
          <a:p>
            <a:r>
              <a:rPr lang="it-IT" sz="1600" dirty="0"/>
              <a:t>Questa situazione mi ha fatto riflettere molto e ho capito che d'ora in poi </a:t>
            </a:r>
            <a:r>
              <a:rPr lang="it-IT" sz="1600" dirty="0" err="1"/>
              <a:t>apprezzeró</a:t>
            </a:r>
            <a:r>
              <a:rPr lang="it-IT" sz="1600" dirty="0"/>
              <a:t> molto di più le cose semplici come una passeggiata con le amiche o una chiacchierata in famiglia, una cena con persone a cui voglio bene, una risata e gli abbracci.</a:t>
            </a:r>
          </a:p>
        </p:txBody>
      </p:sp>
      <p:sp>
        <p:nvSpPr>
          <p:cNvPr id="4" name="Rettangolo 3"/>
          <p:cNvSpPr/>
          <p:nvPr/>
        </p:nvSpPr>
        <p:spPr>
          <a:xfrm>
            <a:off x="493059" y="3877455"/>
            <a:ext cx="6096000" cy="830997"/>
          </a:xfrm>
          <a:prstGeom prst="rect">
            <a:avLst/>
          </a:prstGeom>
        </p:spPr>
        <p:txBody>
          <a:bodyPr>
            <a:spAutoFit/>
          </a:bodyPr>
          <a:lstStyle/>
          <a:p>
            <a:r>
              <a:rPr lang="it-IT" sz="1600" dirty="0"/>
              <a:t>Apprezzerò tutte cose belle che mi circondano e riprendere a viaggiare e fare moltissime gare che mi manca tanto fare</a:t>
            </a:r>
          </a:p>
        </p:txBody>
      </p:sp>
      <p:sp>
        <p:nvSpPr>
          <p:cNvPr id="5" name="Rettangolo 4"/>
          <p:cNvSpPr/>
          <p:nvPr/>
        </p:nvSpPr>
        <p:spPr>
          <a:xfrm>
            <a:off x="493059" y="4856370"/>
            <a:ext cx="6096000" cy="1077218"/>
          </a:xfrm>
          <a:prstGeom prst="rect">
            <a:avLst/>
          </a:prstGeom>
        </p:spPr>
        <p:txBody>
          <a:bodyPr>
            <a:spAutoFit/>
          </a:bodyPr>
          <a:lstStyle/>
          <a:p>
            <a:r>
              <a:rPr lang="it-IT" sz="1600" dirty="0"/>
              <a:t>Prometto di non dare mai più nulla per </a:t>
            </a:r>
            <a:r>
              <a:rPr lang="it-IT" sz="1600" dirty="0" err="1"/>
              <a:t>scontato..e</a:t>
            </a:r>
            <a:r>
              <a:rPr lang="it-IT" sz="1600" dirty="0"/>
              <a:t> in particolare di apprezzare quello che </a:t>
            </a:r>
            <a:r>
              <a:rPr lang="it-IT" sz="1600" dirty="0" err="1"/>
              <a:t>ho,prima</a:t>
            </a:r>
            <a:r>
              <a:rPr lang="it-IT" sz="1600" dirty="0"/>
              <a:t> che sia troppo tardi. Questo periodo mi ha aiutata a vedere in faccia la realtà, e a non essere superficiale.</a:t>
            </a:r>
          </a:p>
        </p:txBody>
      </p:sp>
      <p:sp>
        <p:nvSpPr>
          <p:cNvPr id="6" name="Rettangolo 5"/>
          <p:cNvSpPr/>
          <p:nvPr/>
        </p:nvSpPr>
        <p:spPr>
          <a:xfrm>
            <a:off x="8915400" y="728952"/>
            <a:ext cx="2554941" cy="1323439"/>
          </a:xfrm>
          <a:prstGeom prst="rect">
            <a:avLst/>
          </a:prstGeom>
        </p:spPr>
        <p:txBody>
          <a:bodyPr wrap="square">
            <a:spAutoFit/>
          </a:bodyPr>
          <a:lstStyle/>
          <a:p>
            <a:r>
              <a:rPr lang="it-IT" sz="1600" dirty="0"/>
              <a:t>L unica cosa che desidero di tornare alla  normalità e di tornare a rivedere le mie persone care.</a:t>
            </a:r>
          </a:p>
        </p:txBody>
      </p:sp>
      <p:sp>
        <p:nvSpPr>
          <p:cNvPr id="7" name="Rettangolo 6"/>
          <p:cNvSpPr/>
          <p:nvPr/>
        </p:nvSpPr>
        <p:spPr>
          <a:xfrm>
            <a:off x="7476564" y="3579097"/>
            <a:ext cx="2554941" cy="2554545"/>
          </a:xfrm>
          <a:prstGeom prst="rect">
            <a:avLst/>
          </a:prstGeom>
        </p:spPr>
        <p:txBody>
          <a:bodyPr wrap="square">
            <a:spAutoFit/>
          </a:bodyPr>
          <a:lstStyle/>
          <a:p>
            <a:r>
              <a:rPr lang="it-IT" sz="1600" dirty="0"/>
              <a:t>Prometto di non prendere più nulla con superficialità e di apprezzare quello che ho</a:t>
            </a:r>
            <a:r>
              <a:rPr lang="it-IT" sz="1600" dirty="0" smtClean="0"/>
              <a:t>, magari </a:t>
            </a:r>
            <a:r>
              <a:rPr lang="it-IT" sz="1600" dirty="0"/>
              <a:t>darò più importanza alle cose semplici e prometto di dare sempre il meglio di me in qualunque situazione.</a:t>
            </a:r>
          </a:p>
        </p:txBody>
      </p:sp>
      <p:sp>
        <p:nvSpPr>
          <p:cNvPr id="8" name="Fumetto 4 7"/>
          <p:cNvSpPr/>
          <p:nvPr/>
        </p:nvSpPr>
        <p:spPr>
          <a:xfrm>
            <a:off x="6884894" y="900952"/>
            <a:ext cx="1324535" cy="90095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2"/>
          <a:stretch>
            <a:fillRect/>
          </a:stretch>
        </p:blipFill>
        <p:spPr>
          <a:xfrm>
            <a:off x="9843368" y="2540467"/>
            <a:ext cx="1353429" cy="1054699"/>
          </a:xfrm>
          <a:prstGeom prst="rect">
            <a:avLst/>
          </a:prstGeom>
        </p:spPr>
      </p:pic>
    </p:spTree>
    <p:extLst>
      <p:ext uri="{BB962C8B-B14F-4D97-AF65-F5344CB8AC3E}">
        <p14:creationId xmlns:p14="http://schemas.microsoft.com/office/powerpoint/2010/main" val="1591562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62318" y="537881"/>
            <a:ext cx="4182035" cy="5755422"/>
          </a:xfrm>
          <a:prstGeom prst="rect">
            <a:avLst/>
          </a:prstGeom>
        </p:spPr>
        <p:txBody>
          <a:bodyPr wrap="square">
            <a:spAutoFit/>
          </a:bodyPr>
          <a:lstStyle/>
          <a:p>
            <a:r>
              <a:rPr lang="it-IT" sz="1600" dirty="0" smtClean="0"/>
              <a:t>Aprile </a:t>
            </a:r>
            <a:r>
              <a:rPr lang="it-IT" sz="1600" dirty="0"/>
              <a:t>Chiara </a:t>
            </a:r>
            <a:r>
              <a:rPr lang="it-IT" sz="1600" dirty="0" smtClean="0"/>
              <a:t>Angelica</a:t>
            </a:r>
          </a:p>
          <a:p>
            <a:r>
              <a:rPr lang="it-IT" sz="1600" dirty="0" err="1" smtClean="0"/>
              <a:t>Beshaj</a:t>
            </a:r>
            <a:r>
              <a:rPr lang="it-IT" sz="1600" dirty="0" smtClean="0"/>
              <a:t> </a:t>
            </a:r>
            <a:r>
              <a:rPr lang="it-IT" sz="1600" dirty="0" err="1"/>
              <a:t>Kiara</a:t>
            </a:r>
            <a:r>
              <a:rPr lang="it-IT" sz="1600" dirty="0"/>
              <a:t>				</a:t>
            </a:r>
          </a:p>
          <a:p>
            <a:r>
              <a:rPr lang="it-IT" sz="1600" dirty="0" smtClean="0"/>
              <a:t>Bruno </a:t>
            </a:r>
            <a:r>
              <a:rPr lang="it-IT" sz="1600" dirty="0"/>
              <a:t>Noemi			</a:t>
            </a:r>
          </a:p>
          <a:p>
            <a:r>
              <a:rPr lang="it-IT" sz="1600" dirty="0" err="1" smtClean="0"/>
              <a:t>Capocchiano</a:t>
            </a:r>
            <a:r>
              <a:rPr lang="it-IT" sz="1600" dirty="0" smtClean="0"/>
              <a:t> </a:t>
            </a:r>
            <a:r>
              <a:rPr lang="it-IT" sz="1600" dirty="0"/>
              <a:t>Angelica Pia			</a:t>
            </a:r>
          </a:p>
          <a:p>
            <a:r>
              <a:rPr lang="it-IT" sz="1600" dirty="0" err="1" smtClean="0"/>
              <a:t>Chiappinelli</a:t>
            </a:r>
            <a:r>
              <a:rPr lang="it-IT" sz="1600" dirty="0" smtClean="0"/>
              <a:t> </a:t>
            </a:r>
            <a:r>
              <a:rPr lang="it-IT" sz="1600" dirty="0"/>
              <a:t>Sara			</a:t>
            </a:r>
          </a:p>
          <a:p>
            <a:r>
              <a:rPr lang="it-IT" sz="1600" dirty="0" err="1" smtClean="0"/>
              <a:t>Ciannameo</a:t>
            </a:r>
            <a:r>
              <a:rPr lang="it-IT" sz="1600" dirty="0" smtClean="0"/>
              <a:t> </a:t>
            </a:r>
            <a:r>
              <a:rPr lang="it-IT" sz="1600" dirty="0"/>
              <a:t>Luana Pia			</a:t>
            </a:r>
          </a:p>
          <a:p>
            <a:r>
              <a:rPr lang="it-IT" sz="1600" dirty="0" err="1" smtClean="0"/>
              <a:t>Colapietro</a:t>
            </a:r>
            <a:r>
              <a:rPr lang="it-IT" sz="1600" dirty="0" smtClean="0"/>
              <a:t> </a:t>
            </a:r>
            <a:r>
              <a:rPr lang="it-IT" sz="1600" dirty="0"/>
              <a:t>Alessia Pia			</a:t>
            </a:r>
          </a:p>
          <a:p>
            <a:r>
              <a:rPr lang="it-IT" sz="1600" dirty="0" smtClean="0"/>
              <a:t>D'</a:t>
            </a:r>
            <a:r>
              <a:rPr lang="it-IT" sz="1600" dirty="0" err="1" smtClean="0"/>
              <a:t>Avolio</a:t>
            </a:r>
            <a:r>
              <a:rPr lang="it-IT" sz="1600" dirty="0" smtClean="0"/>
              <a:t> </a:t>
            </a:r>
            <a:r>
              <a:rPr lang="it-IT" sz="1600" dirty="0"/>
              <a:t>Rebecca Maria </a:t>
            </a:r>
            <a:r>
              <a:rPr lang="it-IT" sz="1600" dirty="0" smtClean="0"/>
              <a:t>Pia</a:t>
            </a:r>
            <a:r>
              <a:rPr lang="it-IT" sz="1600" dirty="0"/>
              <a:t>		</a:t>
            </a:r>
          </a:p>
          <a:p>
            <a:r>
              <a:rPr lang="it-IT" sz="1600" dirty="0" smtClean="0"/>
              <a:t>Di </a:t>
            </a:r>
            <a:r>
              <a:rPr lang="it-IT" sz="1600" dirty="0"/>
              <a:t>Dio Natalia			</a:t>
            </a:r>
          </a:p>
          <a:p>
            <a:r>
              <a:rPr lang="it-IT" sz="1600" dirty="0" err="1" smtClean="0"/>
              <a:t>Draicchio</a:t>
            </a:r>
            <a:r>
              <a:rPr lang="it-IT" sz="1600" dirty="0" smtClean="0"/>
              <a:t> </a:t>
            </a:r>
            <a:r>
              <a:rPr lang="it-IT" sz="1600" dirty="0"/>
              <a:t>Ida Pia			</a:t>
            </a:r>
          </a:p>
          <a:p>
            <a:r>
              <a:rPr lang="it-IT" sz="1600" dirty="0" smtClean="0"/>
              <a:t>Fiore </a:t>
            </a:r>
            <a:r>
              <a:rPr lang="it-IT" sz="1600" dirty="0"/>
              <a:t>Martina			</a:t>
            </a:r>
          </a:p>
          <a:p>
            <a:r>
              <a:rPr lang="it-IT" sz="1600" dirty="0" err="1" smtClean="0"/>
              <a:t>Flamia</a:t>
            </a:r>
            <a:r>
              <a:rPr lang="it-IT" sz="1600" dirty="0" smtClean="0"/>
              <a:t> </a:t>
            </a:r>
            <a:r>
              <a:rPr lang="it-IT" sz="1600" dirty="0"/>
              <a:t>Fabiana			</a:t>
            </a:r>
          </a:p>
          <a:p>
            <a:r>
              <a:rPr lang="it-IT" sz="1600" dirty="0" err="1" smtClean="0"/>
              <a:t>Gensano</a:t>
            </a:r>
            <a:r>
              <a:rPr lang="it-IT" sz="1600" dirty="0" smtClean="0"/>
              <a:t> </a:t>
            </a:r>
            <a:r>
              <a:rPr lang="it-IT" sz="1600" dirty="0"/>
              <a:t>Daniela			</a:t>
            </a:r>
          </a:p>
          <a:p>
            <a:r>
              <a:rPr lang="it-IT" sz="1600" dirty="0" smtClean="0"/>
              <a:t>La </a:t>
            </a:r>
            <a:r>
              <a:rPr lang="it-IT" sz="1600" dirty="0"/>
              <a:t>Coppola Anna	</a:t>
            </a:r>
            <a:r>
              <a:rPr lang="it-IT" sz="1600" dirty="0" smtClean="0"/>
              <a:t>		</a:t>
            </a:r>
          </a:p>
          <a:p>
            <a:r>
              <a:rPr lang="it-IT" sz="1600" dirty="0" smtClean="0"/>
              <a:t>Paolicelli Benedetta			</a:t>
            </a:r>
          </a:p>
          <a:p>
            <a:r>
              <a:rPr lang="it-IT" sz="1600" dirty="0" smtClean="0"/>
              <a:t>Pici </a:t>
            </a:r>
            <a:r>
              <a:rPr lang="it-IT" sz="1600" dirty="0"/>
              <a:t>Sara			</a:t>
            </a:r>
          </a:p>
          <a:p>
            <a:r>
              <a:rPr lang="it-IT" sz="1600" dirty="0" smtClean="0"/>
              <a:t>Russo </a:t>
            </a:r>
            <a:r>
              <a:rPr lang="it-IT" sz="1600" dirty="0"/>
              <a:t>Rosa			</a:t>
            </a:r>
          </a:p>
          <a:p>
            <a:r>
              <a:rPr lang="it-IT" sz="1600" dirty="0" smtClean="0"/>
              <a:t>Soldo </a:t>
            </a:r>
            <a:r>
              <a:rPr lang="it-IT" sz="1600" dirty="0"/>
              <a:t>Miryam			</a:t>
            </a:r>
          </a:p>
          <a:p>
            <a:r>
              <a:rPr lang="it-IT" sz="1600" dirty="0" smtClean="0"/>
              <a:t>Stallone </a:t>
            </a:r>
            <a:r>
              <a:rPr lang="it-IT" sz="1600" dirty="0"/>
              <a:t>Assunta Roberta			</a:t>
            </a:r>
          </a:p>
          <a:p>
            <a:r>
              <a:rPr lang="it-IT" sz="1600" dirty="0" smtClean="0"/>
              <a:t>Tortorella </a:t>
            </a:r>
            <a:r>
              <a:rPr lang="it-IT" sz="1600" dirty="0"/>
              <a:t>Federica			</a:t>
            </a:r>
          </a:p>
          <a:p>
            <a:r>
              <a:rPr lang="it-IT" sz="1600" dirty="0" smtClean="0"/>
              <a:t>Valentini </a:t>
            </a:r>
            <a:r>
              <a:rPr lang="it-IT" sz="1600" dirty="0"/>
              <a:t>Veronica			</a:t>
            </a:r>
          </a:p>
          <a:p>
            <a:r>
              <a:rPr lang="it-IT" sz="1600" dirty="0" err="1" smtClean="0"/>
              <a:t>Vittozzi</a:t>
            </a:r>
            <a:r>
              <a:rPr lang="it-IT" sz="1600" dirty="0" smtClean="0"/>
              <a:t> </a:t>
            </a:r>
            <a:r>
              <a:rPr lang="it-IT" sz="1600" dirty="0"/>
              <a:t>Stella			</a:t>
            </a:r>
          </a:p>
          <a:p>
            <a:r>
              <a:rPr lang="it-IT" sz="1600" dirty="0"/>
              <a:t> </a:t>
            </a:r>
          </a:p>
        </p:txBody>
      </p:sp>
      <p:sp>
        <p:nvSpPr>
          <p:cNvPr id="4" name="Rettangolo 3"/>
          <p:cNvSpPr/>
          <p:nvPr/>
        </p:nvSpPr>
        <p:spPr>
          <a:xfrm>
            <a:off x="4961964" y="1430433"/>
            <a:ext cx="5983941" cy="3970318"/>
          </a:xfrm>
          <a:prstGeom prst="rect">
            <a:avLst/>
          </a:prstGeom>
        </p:spPr>
        <p:txBody>
          <a:bodyPr wrap="square">
            <a:spAutoFit/>
          </a:bodyPr>
          <a:lstStyle/>
          <a:p>
            <a:r>
              <a:rPr lang="it-IT" dirty="0"/>
              <a:t>Ragazze, </a:t>
            </a:r>
            <a:r>
              <a:rPr lang="it-IT" dirty="0" smtClean="0"/>
              <a:t>un </a:t>
            </a:r>
            <a:r>
              <a:rPr lang="it-IT" dirty="0"/>
              <a:t>pensiero particolare va a voi, a voi che avete, solo per ora, perso molto più degli adulti: la dimensione sociale, il contatto con gli amici, la scuola. Forse però avete ritrovato più tempo per i vostri affetti, state scoprendo angoli della casa, magari fino ad ora sconosciuti, e soprattutto condividete una quotidianità che, seppur noiosa e prevedibile, fa assaporare rumori e suoni che sanno di fede e di speranza. Noi adulti dovremmo prendere esempio da voi, esempio di resilienza; impareremo da voi la capacità di stare a galla nelle avversità e di uscirne forti. L'augurio </a:t>
            </a:r>
            <a:r>
              <a:rPr lang="it-IT" dirty="0" smtClean="0"/>
              <a:t>e il </a:t>
            </a:r>
            <a:r>
              <a:rPr lang="it-IT" dirty="0"/>
              <a:t>desiderio </a:t>
            </a:r>
            <a:r>
              <a:rPr lang="it-IT" dirty="0" smtClean="0"/>
              <a:t>è di rivederci presto!  </a:t>
            </a:r>
          </a:p>
          <a:p>
            <a:r>
              <a:rPr lang="it-IT" dirty="0" smtClean="0"/>
              <a:t>                                   Le vostre insegnanti di sostegno </a:t>
            </a:r>
            <a:endParaRPr lang="it-IT" dirty="0"/>
          </a:p>
        </p:txBody>
      </p:sp>
    </p:spTree>
    <p:extLst>
      <p:ext uri="{BB962C8B-B14F-4D97-AF65-F5344CB8AC3E}">
        <p14:creationId xmlns:p14="http://schemas.microsoft.com/office/powerpoint/2010/main" val="2955852545"/>
      </p:ext>
    </p:extLst>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87188" y="540167"/>
            <a:ext cx="6096000" cy="2308324"/>
          </a:xfrm>
          <a:prstGeom prst="rect">
            <a:avLst/>
          </a:prstGeom>
        </p:spPr>
        <p:txBody>
          <a:bodyPr>
            <a:spAutoFit/>
          </a:bodyPr>
          <a:lstStyle/>
          <a:p>
            <a:r>
              <a:rPr lang="it-IT" dirty="0"/>
              <a:t>Per me il corona virus è </a:t>
            </a:r>
            <a:r>
              <a:rPr lang="it-IT" dirty="0" smtClean="0"/>
              <a:t>una </a:t>
            </a:r>
            <a:r>
              <a:rPr lang="it-IT" dirty="0"/>
              <a:t>punizione che arriva dall'alto ovvero da Dio forse per renderci più uniti o per diminuire l'inquinamento oppure semplicemente per </a:t>
            </a:r>
            <a:r>
              <a:rPr lang="it-IT" dirty="0" smtClean="0"/>
              <a:t>l'egoismo, il razzismo </a:t>
            </a:r>
            <a:r>
              <a:rPr lang="it-IT" dirty="0"/>
              <a:t>e </a:t>
            </a:r>
            <a:r>
              <a:rPr lang="it-IT" dirty="0" smtClean="0"/>
              <a:t>l’ignoranza </a:t>
            </a:r>
            <a:r>
              <a:rPr lang="it-IT" dirty="0"/>
              <a:t>dell'uomo...forse è stato tutto progettato, forse politicamente parlando è stato diffuso volontariamente per questione di </a:t>
            </a:r>
            <a:r>
              <a:rPr lang="it-IT" dirty="0" err="1"/>
              <a:t>business..tutto</a:t>
            </a:r>
            <a:r>
              <a:rPr lang="it-IT" dirty="0"/>
              <a:t> può </a:t>
            </a:r>
            <a:r>
              <a:rPr lang="it-IT" dirty="0" smtClean="0"/>
              <a:t>essere, </a:t>
            </a:r>
            <a:r>
              <a:rPr lang="it-IT" dirty="0"/>
              <a:t>non sapremo mai la verità!</a:t>
            </a:r>
          </a:p>
        </p:txBody>
      </p:sp>
      <p:sp>
        <p:nvSpPr>
          <p:cNvPr id="3" name="Rettangolo 2"/>
          <p:cNvSpPr/>
          <p:nvPr/>
        </p:nvSpPr>
        <p:spPr>
          <a:xfrm>
            <a:off x="5616388" y="4121114"/>
            <a:ext cx="6096000" cy="2031325"/>
          </a:xfrm>
          <a:prstGeom prst="rect">
            <a:avLst/>
          </a:prstGeom>
        </p:spPr>
        <p:txBody>
          <a:bodyPr>
            <a:spAutoFit/>
          </a:bodyPr>
          <a:lstStyle/>
          <a:p>
            <a:r>
              <a:rPr lang="it-IT" dirty="0" smtClean="0"/>
              <a:t>….stando </a:t>
            </a:r>
            <a:r>
              <a:rPr lang="it-IT" dirty="0"/>
              <a:t>in quarantena si iniziano a pensare tante cose per noia, io personalmente ho paura più per i miei parenti, per i miei nonni. Tutto ormai è stato chiuso e sembra di essere in un film horror  e noi italiani da stupidi pensiamo solo a scappare dal virus non pensando magari di essere infettati e peggiorare la situazione.</a:t>
            </a:r>
          </a:p>
        </p:txBody>
      </p:sp>
      <p:sp>
        <p:nvSpPr>
          <p:cNvPr id="4" name="Rettangolo 3"/>
          <p:cNvSpPr/>
          <p:nvPr/>
        </p:nvSpPr>
        <p:spPr>
          <a:xfrm>
            <a:off x="3635188" y="3023137"/>
            <a:ext cx="6096000" cy="923330"/>
          </a:xfrm>
          <a:prstGeom prst="rect">
            <a:avLst/>
          </a:prstGeom>
        </p:spPr>
        <p:txBody>
          <a:bodyPr>
            <a:spAutoFit/>
          </a:bodyPr>
          <a:lstStyle/>
          <a:p>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L'unione di </a:t>
            </a:r>
            <a:r>
              <a:rPr lang="it-IT"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un'italia</a:t>
            </a:r>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che ha sempre fatto differenze tra nord e sud.. La consapevolezza che evidentemente se ci uniamo, siamo la forza.</a:t>
            </a:r>
          </a:p>
        </p:txBody>
      </p:sp>
      <p:sp>
        <p:nvSpPr>
          <p:cNvPr id="7" name="Fumetto 4 6"/>
          <p:cNvSpPr/>
          <p:nvPr/>
        </p:nvSpPr>
        <p:spPr>
          <a:xfrm>
            <a:off x="9265024" y="941293"/>
            <a:ext cx="1936376" cy="15060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2"/>
          <a:stretch>
            <a:fillRect/>
          </a:stretch>
        </p:blipFill>
        <p:spPr>
          <a:xfrm>
            <a:off x="1335836" y="4302266"/>
            <a:ext cx="1963082" cy="1749704"/>
          </a:xfrm>
          <a:prstGeom prst="rect">
            <a:avLst/>
          </a:prstGeom>
        </p:spPr>
      </p:pic>
    </p:spTree>
    <p:extLst>
      <p:ext uri="{BB962C8B-B14F-4D97-AF65-F5344CB8AC3E}">
        <p14:creationId xmlns:p14="http://schemas.microsoft.com/office/powerpoint/2010/main" val="638295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4082" y="654494"/>
            <a:ext cx="6096000" cy="3970318"/>
          </a:xfrm>
          <a:prstGeom prst="rect">
            <a:avLst/>
          </a:prstGeom>
        </p:spPr>
        <p:txBody>
          <a:bodyPr>
            <a:spAutoFit/>
          </a:bodyPr>
          <a:lstStyle/>
          <a:p>
            <a:r>
              <a:rPr lang="it-IT" dirty="0" smtClean="0"/>
              <a:t>Dicono che il </a:t>
            </a:r>
            <a:r>
              <a:rPr lang="it-IT" dirty="0"/>
              <a:t>corona virus </a:t>
            </a:r>
            <a:r>
              <a:rPr lang="it-IT" dirty="0" smtClean="0"/>
              <a:t>c’è </a:t>
            </a:r>
            <a:r>
              <a:rPr lang="it-IT" dirty="0"/>
              <a:t>stato in Cina già </a:t>
            </a:r>
            <a:r>
              <a:rPr lang="it-IT" dirty="0" smtClean="0"/>
              <a:t>nel </a:t>
            </a:r>
            <a:r>
              <a:rPr lang="it-IT" dirty="0"/>
              <a:t>2009 e non se </a:t>
            </a:r>
            <a:r>
              <a:rPr lang="it-IT" dirty="0" smtClean="0"/>
              <a:t>n’</a:t>
            </a:r>
            <a:r>
              <a:rPr lang="it-IT" dirty="0" err="1" smtClean="0"/>
              <a:t>é</a:t>
            </a:r>
            <a:r>
              <a:rPr lang="it-IT" dirty="0" smtClean="0"/>
              <a:t> </a:t>
            </a:r>
            <a:r>
              <a:rPr lang="it-IT" dirty="0"/>
              <a:t>mai parlato, </a:t>
            </a:r>
            <a:r>
              <a:rPr lang="it-IT" dirty="0" smtClean="0"/>
              <a:t>hanno </a:t>
            </a:r>
            <a:r>
              <a:rPr lang="it-IT" dirty="0"/>
              <a:t>iniziato a parlarne da quando è arrivato qui in Italia e stanno discriminando tutti i cinesi in Italia e noi tutti gli italiani nel </a:t>
            </a:r>
            <a:r>
              <a:rPr lang="it-IT" dirty="0" smtClean="0"/>
              <a:t>mondo. Per </a:t>
            </a:r>
            <a:r>
              <a:rPr lang="it-IT" dirty="0"/>
              <a:t>me tutte quelle persone che hanno preso il treno dal nord per venire qui al sud sono </a:t>
            </a:r>
            <a:r>
              <a:rPr lang="it-IT" dirty="0" smtClean="0"/>
              <a:t> degli incoscienti, per </a:t>
            </a:r>
            <a:r>
              <a:rPr lang="it-IT" dirty="0"/>
              <a:t>paura di essere contagiati o di sentirsi soli in caso di </a:t>
            </a:r>
            <a:r>
              <a:rPr lang="it-IT" dirty="0" smtClean="0"/>
              <a:t>contagio, vogliono stare </a:t>
            </a:r>
            <a:r>
              <a:rPr lang="it-IT" dirty="0"/>
              <a:t>con "mamma e </a:t>
            </a:r>
            <a:r>
              <a:rPr lang="it-IT" dirty="0" smtClean="0"/>
              <a:t>papà", diffondendo </a:t>
            </a:r>
            <a:r>
              <a:rPr lang="it-IT" dirty="0"/>
              <a:t>ancora di più la malattia e </a:t>
            </a:r>
            <a:r>
              <a:rPr lang="it-IT" dirty="0" smtClean="0"/>
              <a:t>facendo morire </a:t>
            </a:r>
            <a:r>
              <a:rPr lang="it-IT" dirty="0"/>
              <a:t>persone anziane con patologie... </a:t>
            </a:r>
            <a:r>
              <a:rPr lang="it-IT" dirty="0" smtClean="0"/>
              <a:t>Si, per molti sono </a:t>
            </a:r>
            <a:r>
              <a:rPr lang="it-IT" dirty="0"/>
              <a:t>solo vecchi, ma quei vecchi sono nonni, sono genitori, sono cari amici, ancora non si ha il vero valore delle persone a questo punto</a:t>
            </a:r>
          </a:p>
        </p:txBody>
      </p:sp>
      <p:sp>
        <p:nvSpPr>
          <p:cNvPr id="3" name="Rettangolo 2"/>
          <p:cNvSpPr/>
          <p:nvPr/>
        </p:nvSpPr>
        <p:spPr>
          <a:xfrm>
            <a:off x="6898341" y="2047599"/>
            <a:ext cx="4545106" cy="4524315"/>
          </a:xfrm>
          <a:prstGeom prst="rect">
            <a:avLst/>
          </a:prstGeom>
        </p:spPr>
        <p:txBody>
          <a:bodyPr wrap="square">
            <a:spAutoFit/>
          </a:bodyPr>
          <a:lstStyle/>
          <a:p>
            <a:r>
              <a:rPr lang="it-IT" dirty="0"/>
              <a:t>Il coronavirus non ci permette più di abbracciare le persone che amiamo, non ci permette di stare tutti insieme anche per un semplice caffè, di passare del tempo a chiacchierare e a divertirci con i nostri amici. Adesso dobbiamo sperare e pregare che si possa tornare il più presto possibile alla normalità, solo allora capiremo tutto quello che fino ad oggi è sembrato futile. Cosa importante in questo momento è stare a casa per la nostra salute ma soprattutto per proteggere le persone più anziane e chi ha delle patologie. Quindi Forza Italia c'è la faremo!</a:t>
            </a:r>
          </a:p>
        </p:txBody>
      </p:sp>
      <p:sp>
        <p:nvSpPr>
          <p:cNvPr id="4" name="Esplosione 1 3"/>
          <p:cNvSpPr/>
          <p:nvPr/>
        </p:nvSpPr>
        <p:spPr>
          <a:xfrm>
            <a:off x="1815353" y="4975412"/>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p:nvPicPr>
        <p:blipFill>
          <a:blip r:embed="rId2"/>
          <a:stretch>
            <a:fillRect/>
          </a:stretch>
        </p:blipFill>
        <p:spPr>
          <a:xfrm>
            <a:off x="3887375" y="4512076"/>
            <a:ext cx="926672" cy="926672"/>
          </a:xfrm>
          <a:prstGeom prst="rect">
            <a:avLst/>
          </a:prstGeom>
        </p:spPr>
      </p:pic>
      <p:pic>
        <p:nvPicPr>
          <p:cNvPr id="6" name="Immagine 5"/>
          <p:cNvPicPr>
            <a:picLocks noChangeAspect="1"/>
          </p:cNvPicPr>
          <p:nvPr/>
        </p:nvPicPr>
        <p:blipFill>
          <a:blip r:embed="rId2"/>
          <a:stretch>
            <a:fillRect/>
          </a:stretch>
        </p:blipFill>
        <p:spPr>
          <a:xfrm>
            <a:off x="7353888" y="841028"/>
            <a:ext cx="926672" cy="926672"/>
          </a:xfrm>
          <a:prstGeom prst="rect">
            <a:avLst/>
          </a:prstGeom>
        </p:spPr>
      </p:pic>
      <p:pic>
        <p:nvPicPr>
          <p:cNvPr id="7" name="Immagine 6"/>
          <p:cNvPicPr>
            <a:picLocks noChangeAspect="1"/>
          </p:cNvPicPr>
          <p:nvPr/>
        </p:nvPicPr>
        <p:blipFill>
          <a:blip r:embed="rId2"/>
          <a:stretch>
            <a:fillRect/>
          </a:stretch>
        </p:blipFill>
        <p:spPr>
          <a:xfrm>
            <a:off x="9438182" y="1120927"/>
            <a:ext cx="926672" cy="926672"/>
          </a:xfrm>
          <a:prstGeom prst="rect">
            <a:avLst/>
          </a:prstGeom>
        </p:spPr>
      </p:pic>
    </p:spTree>
    <p:extLst>
      <p:ext uri="{BB962C8B-B14F-4D97-AF65-F5344CB8AC3E}">
        <p14:creationId xmlns:p14="http://schemas.microsoft.com/office/powerpoint/2010/main" val="1765101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87271" y="701531"/>
            <a:ext cx="6096000" cy="2585323"/>
          </a:xfrm>
          <a:prstGeom prst="rect">
            <a:avLst/>
          </a:prstGeom>
        </p:spPr>
        <p:txBody>
          <a:bodyPr>
            <a:spAutoFit/>
          </a:bodyPr>
          <a:lstStyle/>
          <a:p>
            <a:r>
              <a:rPr lang="it-IT" b="1" dirty="0" smtClean="0">
                <a:ln w="6600">
                  <a:solidFill>
                    <a:schemeClr val="accent2"/>
                  </a:solidFill>
                  <a:prstDash val="solid"/>
                </a:ln>
                <a:solidFill>
                  <a:srgbClr val="FFFFFF"/>
                </a:solidFill>
                <a:effectLst>
                  <a:outerShdw dist="38100" dir="2700000" algn="tl" rotWithShape="0">
                    <a:schemeClr val="accent2"/>
                  </a:outerShdw>
                </a:effectLst>
              </a:rPr>
              <a:t>E’ una questione di economia….facciamo aprire </a:t>
            </a:r>
            <a:r>
              <a:rPr lang="it-IT" b="1" dirty="0">
                <a:ln w="6600">
                  <a:solidFill>
                    <a:schemeClr val="accent2"/>
                  </a:solidFill>
                  <a:prstDash val="solid"/>
                </a:ln>
                <a:solidFill>
                  <a:srgbClr val="FFFFFF"/>
                </a:solidFill>
                <a:effectLst>
                  <a:outerShdw dist="38100" dir="2700000" algn="tl" rotWithShape="0">
                    <a:schemeClr val="accent2"/>
                  </a:outerShdw>
                </a:effectLst>
              </a:rPr>
              <a:t>gli occhi alla </a:t>
            </a:r>
            <a:r>
              <a:rPr lang="it-IT" b="1" dirty="0" smtClean="0">
                <a:ln w="6600">
                  <a:solidFill>
                    <a:schemeClr val="accent2"/>
                  </a:solidFill>
                  <a:prstDash val="solid"/>
                </a:ln>
                <a:solidFill>
                  <a:srgbClr val="FFFFFF"/>
                </a:solidFill>
                <a:effectLst>
                  <a:outerShdw dist="38100" dir="2700000" algn="tl" rotWithShape="0">
                    <a:schemeClr val="accent2"/>
                  </a:outerShdw>
                </a:effectLst>
              </a:rPr>
              <a:t>gente: </a:t>
            </a:r>
            <a:r>
              <a:rPr lang="it-IT" b="1" dirty="0">
                <a:ln w="6600">
                  <a:solidFill>
                    <a:schemeClr val="accent2"/>
                  </a:solidFill>
                  <a:prstDash val="solid"/>
                </a:ln>
                <a:solidFill>
                  <a:srgbClr val="FFFFFF"/>
                </a:solidFill>
                <a:effectLst>
                  <a:outerShdw dist="38100" dir="2700000" algn="tl" rotWithShape="0">
                    <a:schemeClr val="accent2"/>
                  </a:outerShdw>
                </a:effectLst>
              </a:rPr>
              <a:t>fino a che punto si arriva per ottenere ciò che si vuole.... Alla fine si sa che non può mai essere vero che sia stato trasmesso attraverso un serpente o un pipistrello, ma che sia stato tutto </a:t>
            </a:r>
            <a:r>
              <a:rPr lang="it-IT" b="1" dirty="0" smtClean="0">
                <a:ln w="6600">
                  <a:solidFill>
                    <a:schemeClr val="accent2"/>
                  </a:solidFill>
                  <a:prstDash val="solid"/>
                </a:ln>
                <a:solidFill>
                  <a:srgbClr val="FFFFFF"/>
                </a:solidFill>
                <a:effectLst>
                  <a:outerShdw dist="38100" dir="2700000" algn="tl" rotWithShape="0">
                    <a:schemeClr val="accent2"/>
                  </a:outerShdw>
                </a:effectLst>
              </a:rPr>
              <a:t>progettato. Chi </a:t>
            </a:r>
            <a:r>
              <a:rPr lang="it-IT" b="1" dirty="0">
                <a:ln w="6600">
                  <a:solidFill>
                    <a:schemeClr val="accent2"/>
                  </a:solidFill>
                  <a:prstDash val="solid"/>
                </a:ln>
                <a:solidFill>
                  <a:srgbClr val="FFFFFF"/>
                </a:solidFill>
                <a:effectLst>
                  <a:outerShdw dist="38100" dir="2700000" algn="tl" rotWithShape="0">
                    <a:schemeClr val="accent2"/>
                  </a:outerShdw>
                </a:effectLst>
              </a:rPr>
              <a:t>muore per il "corona </a:t>
            </a:r>
            <a:r>
              <a:rPr lang="it-IT" b="1" dirty="0" smtClean="0">
                <a:ln w="6600">
                  <a:solidFill>
                    <a:schemeClr val="accent2"/>
                  </a:solidFill>
                  <a:prstDash val="solid"/>
                </a:ln>
                <a:solidFill>
                  <a:srgbClr val="FFFFFF"/>
                </a:solidFill>
                <a:effectLst>
                  <a:outerShdw dist="38100" dir="2700000" algn="tl" rotWithShape="0">
                    <a:schemeClr val="accent2"/>
                  </a:outerShdw>
                </a:effectLst>
              </a:rPr>
              <a:t>virus«…sono solo persone </a:t>
            </a:r>
            <a:r>
              <a:rPr lang="it-IT" b="1" dirty="0">
                <a:ln w="6600">
                  <a:solidFill>
                    <a:schemeClr val="accent2"/>
                  </a:solidFill>
                  <a:prstDash val="solid"/>
                </a:ln>
                <a:solidFill>
                  <a:srgbClr val="FFFFFF"/>
                </a:solidFill>
                <a:effectLst>
                  <a:outerShdw dist="38100" dir="2700000" algn="tl" rotWithShape="0">
                    <a:schemeClr val="accent2"/>
                  </a:outerShdw>
                </a:effectLst>
              </a:rPr>
              <a:t>anziane....chi ha fatto tutto questo pensa che </a:t>
            </a:r>
            <a:r>
              <a:rPr lang="it-IT" b="1" dirty="0" smtClean="0">
                <a:ln w="6600">
                  <a:solidFill>
                    <a:schemeClr val="accent2"/>
                  </a:solidFill>
                  <a:prstDash val="solid"/>
                </a:ln>
                <a:solidFill>
                  <a:srgbClr val="FFFFFF"/>
                </a:solidFill>
                <a:effectLst>
                  <a:outerShdw dist="38100" dir="2700000" algn="tl" rotWithShape="0">
                    <a:schemeClr val="accent2"/>
                  </a:outerShdw>
                </a:effectLst>
              </a:rPr>
              <a:t>gli anziani siano </a:t>
            </a:r>
            <a:r>
              <a:rPr lang="it-IT" b="1" dirty="0">
                <a:ln w="6600">
                  <a:solidFill>
                    <a:schemeClr val="accent2"/>
                  </a:solidFill>
                  <a:prstDash val="solid"/>
                </a:ln>
                <a:solidFill>
                  <a:srgbClr val="FFFFFF"/>
                </a:solidFill>
                <a:effectLst>
                  <a:outerShdw dist="38100" dir="2700000" algn="tl" rotWithShape="0">
                    <a:schemeClr val="accent2"/>
                  </a:outerShdw>
                </a:effectLst>
              </a:rPr>
              <a:t>un ostacolo per il </a:t>
            </a:r>
            <a:r>
              <a:rPr lang="it-IT" b="1" dirty="0" smtClean="0">
                <a:ln w="6600">
                  <a:solidFill>
                    <a:schemeClr val="accent2"/>
                  </a:solidFill>
                  <a:prstDash val="solid"/>
                </a:ln>
                <a:solidFill>
                  <a:srgbClr val="FFFFFF"/>
                </a:solidFill>
                <a:effectLst>
                  <a:outerShdw dist="38100" dir="2700000" algn="tl" rotWithShape="0">
                    <a:schemeClr val="accent2"/>
                  </a:outerShdw>
                </a:effectLst>
              </a:rPr>
              <a:t>mondo </a:t>
            </a:r>
            <a:r>
              <a:rPr lang="it-IT" b="1" dirty="0">
                <a:ln w="6600">
                  <a:solidFill>
                    <a:schemeClr val="accent2"/>
                  </a:solidFill>
                  <a:prstDash val="solid"/>
                </a:ln>
                <a:solidFill>
                  <a:srgbClr val="FFFFFF"/>
                </a:solidFill>
                <a:effectLst>
                  <a:outerShdw dist="38100" dir="2700000" algn="tl" rotWithShape="0">
                    <a:schemeClr val="accent2"/>
                  </a:outerShdw>
                </a:effectLst>
              </a:rPr>
              <a:t>di </a:t>
            </a:r>
            <a:r>
              <a:rPr lang="it-IT" b="1" dirty="0" smtClean="0">
                <a:ln w="6600">
                  <a:solidFill>
                    <a:schemeClr val="accent2"/>
                  </a:solidFill>
                  <a:prstDash val="solid"/>
                </a:ln>
                <a:solidFill>
                  <a:srgbClr val="FFFFFF"/>
                </a:solidFill>
                <a:effectLst>
                  <a:outerShdw dist="38100" dir="2700000" algn="tl" rotWithShape="0">
                    <a:schemeClr val="accent2"/>
                  </a:outerShdw>
                </a:effectLst>
              </a:rPr>
              <a:t>oggi </a:t>
            </a:r>
            <a:endParaRPr lang="it-IT"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ttangolo 2"/>
          <p:cNvSpPr/>
          <p:nvPr/>
        </p:nvSpPr>
        <p:spPr>
          <a:xfrm>
            <a:off x="1420905" y="3469341"/>
            <a:ext cx="5948083" cy="2862322"/>
          </a:xfrm>
          <a:prstGeom prst="rect">
            <a:avLst/>
          </a:prstGeom>
        </p:spPr>
        <p:txBody>
          <a:bodyPr wrap="square">
            <a:spAutoFit/>
          </a:bodyPr>
          <a:lstStyle/>
          <a:p>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È vero.. questo virus servirà sicuramente per essere più uniti, noi italiani dobbiamo farci forza...per una volta vorrei capire cosa cambia alle persone della mia età a restare a </a:t>
            </a:r>
            <a:r>
              <a:rPr lang="it-IT"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casa, </a:t>
            </a: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magari bevendo un caffè con la propria mamma e non andando per forza in un locale</a:t>
            </a:r>
            <a:r>
              <a:rPr lang="it-IT"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io </a:t>
            </a:r>
            <a:r>
              <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farò di tutto per evitare il contagio che potrebbe non tanto colpire me, ma mio nonno, una persona indispensabile per me....per una volta cerchiamo di essere meno egoisti!!....Forse un domani tutto ciò servirà a </a:t>
            </a:r>
            <a:r>
              <a:rPr lang="it-IT"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qualcosa</a:t>
            </a:r>
            <a:endParaRPr lang="it-IT"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Freccia a destra 4"/>
          <p:cNvSpPr/>
          <p:nvPr/>
        </p:nvSpPr>
        <p:spPr>
          <a:xfrm>
            <a:off x="1183341" y="15095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p:cNvSpPr/>
          <p:nvPr/>
        </p:nvSpPr>
        <p:spPr>
          <a:xfrm>
            <a:off x="8202706" y="451821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9850962"/>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63624" y="2094310"/>
            <a:ext cx="9070848" cy="2587752"/>
          </a:xfrm>
        </p:spPr>
        <p:txBody>
          <a:bodyPr/>
          <a:lstStyle/>
          <a:p>
            <a:r>
              <a:rPr lang="it-IT" dirty="0" smtClean="0"/>
              <a:t>CAPITOLO II</a:t>
            </a:r>
            <a:endParaRPr lang="it-IT" dirty="0"/>
          </a:p>
        </p:txBody>
      </p:sp>
      <p:sp>
        <p:nvSpPr>
          <p:cNvPr id="3" name="Segnaposto testo 2"/>
          <p:cNvSpPr>
            <a:spLocks noGrp="1"/>
          </p:cNvSpPr>
          <p:nvPr>
            <p:ph type="body" idx="1"/>
          </p:nvPr>
        </p:nvSpPr>
        <p:spPr/>
        <p:txBody>
          <a:bodyPr/>
          <a:lstStyle/>
          <a:p>
            <a:r>
              <a:rPr lang="it-IT" dirty="0" smtClean="0"/>
              <a:t>LA MIA LIBERTA’</a:t>
            </a:r>
            <a:endParaRPr lang="it-IT" dirty="0"/>
          </a:p>
        </p:txBody>
      </p:sp>
    </p:spTree>
    <p:extLst>
      <p:ext uri="{BB962C8B-B14F-4D97-AF65-F5344CB8AC3E}">
        <p14:creationId xmlns:p14="http://schemas.microsoft.com/office/powerpoint/2010/main" val="77147857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8565" y="548465"/>
            <a:ext cx="10058400" cy="1092077"/>
          </a:xfrm>
        </p:spPr>
        <p:txBody>
          <a:bodyPr/>
          <a:lstStyle/>
          <a:p>
            <a:r>
              <a:rPr lang="it-IT" dirty="0" smtClean="0">
                <a:solidFill>
                  <a:srgbClr val="FFFF00"/>
                </a:solidFill>
              </a:rPr>
              <a:t>Giovedì 12 marzo 2020</a:t>
            </a:r>
            <a:endParaRPr lang="it-IT" dirty="0">
              <a:solidFill>
                <a:srgbClr val="FFFF00"/>
              </a:solidFill>
            </a:endParaRPr>
          </a:p>
        </p:txBody>
      </p:sp>
      <p:sp>
        <p:nvSpPr>
          <p:cNvPr id="4" name="Rettangolo 3"/>
          <p:cNvSpPr/>
          <p:nvPr/>
        </p:nvSpPr>
        <p:spPr>
          <a:xfrm>
            <a:off x="618565" y="1640542"/>
            <a:ext cx="10999694" cy="4770537"/>
          </a:xfrm>
          <a:prstGeom prst="rect">
            <a:avLst/>
          </a:prstGeom>
          <a:ln w="38100">
            <a:solidFill>
              <a:srgbClr val="FFFF00"/>
            </a:solidFill>
          </a:ln>
        </p:spPr>
        <p:txBody>
          <a:bodyPr wrap="square">
            <a:spAutoFit/>
          </a:bodyPr>
          <a:lstStyle/>
          <a:p>
            <a:pPr marL="285750" indent="-285750">
              <a:buFont typeface="Arial" panose="020B0604020202020204" pitchFamily="34" charset="0"/>
              <a:buChar char="•"/>
            </a:pPr>
            <a:r>
              <a:rPr lang="it-IT" sz="1600" i="1" dirty="0"/>
              <a:t>Essere liberi di dire </a:t>
            </a:r>
            <a:r>
              <a:rPr lang="it-IT" sz="1600" i="1" dirty="0" err="1"/>
              <a:t>cio</a:t>
            </a:r>
            <a:r>
              <a:rPr lang="it-IT" sz="1600" i="1" dirty="0"/>
              <a:t> che </a:t>
            </a:r>
            <a:r>
              <a:rPr lang="it-IT" sz="1600" i="1" dirty="0" smtClean="0"/>
              <a:t>pensi….</a:t>
            </a:r>
          </a:p>
          <a:p>
            <a:pPr marL="285750" indent="-285750">
              <a:buFont typeface="Arial" panose="020B0604020202020204" pitchFamily="34" charset="0"/>
              <a:buChar char="•"/>
            </a:pPr>
            <a:endParaRPr lang="it-IT" sz="1600" i="1" dirty="0" smtClean="0"/>
          </a:p>
          <a:p>
            <a:pPr marL="285750" indent="-285750">
              <a:buFont typeface="Arial" panose="020B0604020202020204" pitchFamily="34" charset="0"/>
              <a:buChar char="•"/>
            </a:pPr>
            <a:r>
              <a:rPr lang="it-IT" sz="1600" i="1" dirty="0"/>
              <a:t>Libertà è esprimere ciò che vuoi, come vuoi e quando vuoi, essere liberi è una cosa fantastica, ma non lo saremo mai del </a:t>
            </a:r>
            <a:r>
              <a:rPr lang="it-IT" sz="1600" i="1" dirty="0" smtClean="0"/>
              <a:t>tutto...</a:t>
            </a:r>
          </a:p>
          <a:p>
            <a:pPr marL="285750" indent="-285750">
              <a:buFont typeface="Arial" panose="020B0604020202020204" pitchFamily="34" charset="0"/>
              <a:buChar char="•"/>
            </a:pPr>
            <a:endParaRPr lang="it-IT" sz="1600" i="1" dirty="0" smtClean="0"/>
          </a:p>
          <a:p>
            <a:pPr marL="285750" indent="-285750">
              <a:buFont typeface="Arial" panose="020B0604020202020204" pitchFamily="34" charset="0"/>
              <a:buChar char="•"/>
            </a:pPr>
            <a:r>
              <a:rPr lang="it-IT" sz="1600" i="1" dirty="0"/>
              <a:t>Libertà è saper esprimere se stesso in tutte le sue </a:t>
            </a:r>
            <a:r>
              <a:rPr lang="it-IT" sz="1600" i="1" dirty="0" smtClean="0"/>
              <a:t>sfumature, </a:t>
            </a:r>
            <a:r>
              <a:rPr lang="it-IT" sz="1600" i="1" dirty="0"/>
              <a:t>senza doversi preoccupare del pensiero degli </a:t>
            </a:r>
            <a:r>
              <a:rPr lang="it-IT" sz="1600" i="1" dirty="0" smtClean="0"/>
              <a:t>altri</a:t>
            </a:r>
          </a:p>
          <a:p>
            <a:pPr marL="285750" indent="-285750">
              <a:buFont typeface="Arial" panose="020B0604020202020204" pitchFamily="34" charset="0"/>
              <a:buChar char="•"/>
            </a:pPr>
            <a:endParaRPr lang="it-IT" sz="1600" i="1" dirty="0" smtClean="0"/>
          </a:p>
          <a:p>
            <a:pPr marL="285750" indent="-285750">
              <a:buFont typeface="Arial" panose="020B0604020202020204" pitchFamily="34" charset="0"/>
              <a:buChar char="•"/>
            </a:pPr>
            <a:r>
              <a:rPr lang="it-IT" sz="1600" i="1" dirty="0"/>
              <a:t>Non saremo mai </a:t>
            </a:r>
            <a:r>
              <a:rPr lang="it-IT" sz="1600" i="1" dirty="0" smtClean="0"/>
              <a:t>liberi, </a:t>
            </a:r>
            <a:r>
              <a:rPr lang="it-IT" sz="1600" i="1" dirty="0"/>
              <a:t>è </a:t>
            </a:r>
            <a:r>
              <a:rPr lang="it-IT" sz="1600" i="1" dirty="0" smtClean="0"/>
              <a:t>vero, </a:t>
            </a:r>
            <a:r>
              <a:rPr lang="it-IT" sz="1600" i="1" dirty="0"/>
              <a:t>poiché abbiamo obblighi e leggi. Ma attraverso il nostro </a:t>
            </a:r>
            <a:r>
              <a:rPr lang="it-IT" sz="1600" i="1" dirty="0" smtClean="0"/>
              <a:t>sapere, attraverso </a:t>
            </a:r>
            <a:r>
              <a:rPr lang="it-IT" sz="1600" i="1" dirty="0"/>
              <a:t>la nostra libertà di pensiero e di </a:t>
            </a:r>
            <a:r>
              <a:rPr lang="it-IT" sz="1600" i="1" dirty="0" smtClean="0"/>
              <a:t>parola, </a:t>
            </a:r>
            <a:r>
              <a:rPr lang="it-IT" sz="1600" i="1" dirty="0"/>
              <a:t>attraverso il nostro conoscere e attraverso tutto ciò che noi riusciremo a </a:t>
            </a:r>
            <a:r>
              <a:rPr lang="it-IT" sz="1600" i="1" dirty="0" smtClean="0"/>
              <a:t>dare, </a:t>
            </a:r>
            <a:r>
              <a:rPr lang="it-IT" sz="1600" i="1" dirty="0"/>
              <a:t>saremo </a:t>
            </a:r>
            <a:r>
              <a:rPr lang="it-IT" sz="1600" i="1" dirty="0" smtClean="0"/>
              <a:t>liberi!</a:t>
            </a:r>
          </a:p>
          <a:p>
            <a:pPr marL="285750" indent="-285750">
              <a:buFont typeface="Arial" panose="020B0604020202020204" pitchFamily="34" charset="0"/>
              <a:buChar char="•"/>
            </a:pPr>
            <a:endParaRPr lang="it-IT" sz="1600" i="1" dirty="0" smtClean="0"/>
          </a:p>
          <a:p>
            <a:pPr marL="285750" indent="-285750">
              <a:buFont typeface="Arial" panose="020B0604020202020204" pitchFamily="34" charset="0"/>
              <a:buChar char="•"/>
            </a:pPr>
            <a:r>
              <a:rPr lang="it-IT" sz="1600" i="1" dirty="0"/>
              <a:t>A volte confondiamo la libertà con fare tutto quello che si vuole, e si finisce per fare sempre molte scemenze, secondo me non tutti conoscono la libertà e non tutti sanno il vero significato di libertà </a:t>
            </a:r>
            <a:endParaRPr lang="it-IT" sz="1600" i="1" dirty="0" smtClean="0"/>
          </a:p>
          <a:p>
            <a:pPr marL="285750" indent="-285750">
              <a:buFont typeface="Arial" panose="020B0604020202020204" pitchFamily="34" charset="0"/>
              <a:buChar char="•"/>
            </a:pPr>
            <a:endParaRPr lang="it-IT" sz="1600" i="1" dirty="0" smtClean="0"/>
          </a:p>
          <a:p>
            <a:pPr marL="285750" indent="-285750">
              <a:buFont typeface="Arial" panose="020B0604020202020204" pitchFamily="34" charset="0"/>
              <a:buChar char="•"/>
            </a:pPr>
            <a:r>
              <a:rPr lang="it-IT" sz="1600" i="1" dirty="0" smtClean="0"/>
              <a:t>Libertà </a:t>
            </a:r>
            <a:r>
              <a:rPr lang="it-IT" sz="1600" i="1" dirty="0" err="1"/>
              <a:t>é</a:t>
            </a:r>
            <a:r>
              <a:rPr lang="it-IT" sz="1600" i="1" dirty="0"/>
              <a:t> vivere la propria vita come si vuole, anche se a volte si prendono scelte sbagliate, volersi  bene e non aver paura di </a:t>
            </a:r>
            <a:r>
              <a:rPr lang="it-IT" sz="1600" i="1" dirty="0" smtClean="0"/>
              <a:t>dimostrarlo, alla </a:t>
            </a:r>
            <a:r>
              <a:rPr lang="it-IT" sz="1600" i="1" dirty="0"/>
              <a:t>fine si vive solo una volta... Molte volte nel momento più bello della propria vita ....arrivano cose che una persona non immagina ed è la che devono combattere</a:t>
            </a:r>
            <a:r>
              <a:rPr lang="it-IT" sz="1600" i="1" dirty="0" smtClean="0"/>
              <a:t>, vivere </a:t>
            </a:r>
            <a:r>
              <a:rPr lang="it-IT" sz="1600" i="1" dirty="0"/>
              <a:t>giorno per giorno ed essere liberi... </a:t>
            </a:r>
          </a:p>
        </p:txBody>
      </p:sp>
    </p:spTree>
    <p:extLst>
      <p:ext uri="{BB962C8B-B14F-4D97-AF65-F5344CB8AC3E}">
        <p14:creationId xmlns:p14="http://schemas.microsoft.com/office/powerpoint/2010/main" val="2461188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one">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TM03457510[[fn=Sapone]]</Template>
  <TotalTime>533</TotalTime>
  <Words>5366</Words>
  <Application>Microsoft Office PowerPoint</Application>
  <PresentationFormat>Widescreen</PresentationFormat>
  <Paragraphs>306</Paragraphs>
  <Slides>49</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49</vt:i4>
      </vt:variant>
    </vt:vector>
  </HeadingPairs>
  <TitlesOfParts>
    <vt:vector size="52" baseType="lpstr">
      <vt:lpstr>Arial</vt:lpstr>
      <vt:lpstr>Century Gothic</vt:lpstr>
      <vt:lpstr>Sapone</vt:lpstr>
      <vt:lpstr>IL DIARIO DELLE RAGAZZE</vt:lpstr>
      <vt:lpstr>PRESENTAZIONE</vt:lpstr>
      <vt:lpstr>CAPITOLO I</vt:lpstr>
      <vt:lpstr>Mercoledì 11 marzo 2020</vt:lpstr>
      <vt:lpstr>Presentazione standard di PowerPoint</vt:lpstr>
      <vt:lpstr>Presentazione standard di PowerPoint</vt:lpstr>
      <vt:lpstr>Presentazione standard di PowerPoint</vt:lpstr>
      <vt:lpstr>CAPITOLO II</vt:lpstr>
      <vt:lpstr>Giovedì 12 marzo 2020</vt:lpstr>
      <vt:lpstr>Presentazione standard di PowerPoint</vt:lpstr>
      <vt:lpstr>Presentazione standard di PowerPoint</vt:lpstr>
      <vt:lpstr>Presentazione standard di PowerPoint</vt:lpstr>
      <vt:lpstr>Presentazione standard di PowerPoint</vt:lpstr>
      <vt:lpstr>CAPITOLO III</vt:lpstr>
      <vt:lpstr>Venerdì 13 marzo 2020</vt:lpstr>
      <vt:lpstr>Presentazione standard di PowerPoint</vt:lpstr>
      <vt:lpstr>Presentazione standard di PowerPoint</vt:lpstr>
      <vt:lpstr>CAPITOLO IV</vt:lpstr>
      <vt:lpstr>Sabato 14 marzo 2020</vt:lpstr>
      <vt:lpstr>Presentazione standard di PowerPoint</vt:lpstr>
      <vt:lpstr>Presentazione standard di PowerPoint</vt:lpstr>
      <vt:lpstr>Presentazione standard di PowerPoint</vt:lpstr>
      <vt:lpstr>La playlist delle ragazze </vt:lpstr>
      <vt:lpstr>CAPITOLO VI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CAPITOLO VII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CAPITOLO VIII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CAPITOLO IX</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DIARIO DELLE RAGAZZE</dc:title>
  <dc:creator>DELL</dc:creator>
  <cp:lastModifiedBy>DELL</cp:lastModifiedBy>
  <cp:revision>47</cp:revision>
  <dcterms:created xsi:type="dcterms:W3CDTF">2020-03-15T17:04:54Z</dcterms:created>
  <dcterms:modified xsi:type="dcterms:W3CDTF">2020-04-14T17:28:23Z</dcterms:modified>
</cp:coreProperties>
</file>