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1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4660"/>
  </p:normalViewPr>
  <p:slideViewPr>
    <p:cSldViewPr>
      <p:cViewPr varScale="1">
        <p:scale>
          <a:sx n="52" d="100"/>
          <a:sy n="52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72A8-1AA5-49EB-87C9-7916D7FFE1C7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DC74-02FB-4050-B474-90AB97FCE1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43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65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45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0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89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52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77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1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0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7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16EC-3A11-48A8-82D1-CFD480EB17B9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8E73-8ABB-4142-A504-8E447C5F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569434"/>
            <a:ext cx="90986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all" spc="0" dirty="0" smtClean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Florence nightingale</a:t>
            </a:r>
            <a:endParaRPr lang="it-IT" sz="4400" b="1" cap="all" spc="0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20759" y="1274480"/>
            <a:ext cx="196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1820-1910</a:t>
            </a:r>
            <a:endParaRPr lang="it-IT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31932" y="5470921"/>
            <a:ext cx="613783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Perpetua" pitchFamily="18" charset="0"/>
              </a:rPr>
              <a:t>«THE LADY WITH THE LAMP</a:t>
            </a:r>
            <a:r>
              <a:rPr lang="it-IT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C00"/>
                </a:solidFill>
                <a:latin typeface="Perpetua" pitchFamily="18" charset="0"/>
              </a:rPr>
              <a:t>»</a:t>
            </a:r>
            <a:endParaRPr lang="it-IT" sz="3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C00"/>
              </a:solidFill>
              <a:latin typeface="Perpetua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570821"/>
            <a:ext cx="36004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08" y="1660921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71800" y="36898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EARLY LIFE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4" y="980728"/>
            <a:ext cx="3888432" cy="564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495384" y="980728"/>
            <a:ext cx="44394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Florence Nightingale was born in Florence in 1820;</a:t>
            </a:r>
          </a:p>
          <a:p>
            <a:endParaRPr lang="it-IT" sz="2400" dirty="0" smtClean="0">
              <a:latin typeface="High Tower Text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She come from to a very rich</a:t>
            </a:r>
            <a:r>
              <a:rPr lang="it-IT" sz="2400" dirty="0">
                <a:latin typeface="High Tower Text" pitchFamily="18" charset="0"/>
              </a:rPr>
              <a:t> </a:t>
            </a:r>
            <a:r>
              <a:rPr lang="it-IT" sz="2400" dirty="0" smtClean="0">
                <a:latin typeface="High Tower Text" pitchFamily="18" charset="0"/>
              </a:rPr>
              <a:t>English family;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 smtClean="0">
              <a:latin typeface="High Tower Text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Her father provided her with reputable education  which was uncommon for a Victorian woman;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latin typeface="High Tower Text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She soon recognized the shortcomings of the nursing profession as it was praticed at the time;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 smtClean="0">
              <a:latin typeface="High Tower Text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it-IT" sz="2400" dirty="0" smtClean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4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35776" y="33265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HER DREAM…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4968"/>
            <a:ext cx="4417556" cy="5632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786848" y="964128"/>
            <a:ext cx="4033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When she was annunced that she wanted </a:t>
            </a:r>
            <a:r>
              <a:rPr lang="it-IT" sz="2800" dirty="0" smtClean="0">
                <a:latin typeface="High Tower Text" pitchFamily="18" charset="0"/>
              </a:rPr>
              <a:t>to</a:t>
            </a:r>
            <a:r>
              <a:rPr lang="it-IT" sz="2400" dirty="0" smtClean="0">
                <a:latin typeface="High Tower Text" pitchFamily="18" charset="0"/>
              </a:rPr>
              <a:t> become a nurse, her parents tried to persuade e her not to leave</a:t>
            </a:r>
            <a:r>
              <a:rPr lang="it-IT" sz="2000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Florence refused to give up her dream of helping poor and sick people and convinced them to let her leave for the crimea:</a:t>
            </a:r>
            <a:endParaRPr lang="it-IT" sz="24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7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752" y="33265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THE CRIMEA WAR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2096"/>
            <a:ext cx="4968552" cy="33227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64088" y="1159774"/>
            <a:ext cx="3563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In the 1854 the Crimea War had brocken out and many british soldiers were dying because of entreated wounds;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 smtClean="0">
              <a:latin typeface="High Tower Text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She was founder of modern nursing care;</a:t>
            </a:r>
            <a:endParaRPr lang="it-IT" sz="2400" dirty="0">
              <a:latin typeface="High Tower Text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830774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2400" dirty="0" smtClean="0">
                <a:latin typeface="High Tower Text" pitchFamily="18" charset="0"/>
              </a:rPr>
              <a:t>International Nursing Day, observed every year on </a:t>
            </a:r>
            <a:r>
              <a:rPr lang="it-IT" sz="2400" dirty="0">
                <a:latin typeface="High Tower Text" pitchFamily="18" charset="0"/>
              </a:rPr>
              <a:t>M</a:t>
            </a:r>
            <a:r>
              <a:rPr lang="it-IT" sz="2400" dirty="0" smtClean="0">
                <a:latin typeface="High Tower Text" pitchFamily="18" charset="0"/>
              </a:rPr>
              <a:t>ay 12, commemorates its birth and celebrates the important role of nurses in health care;</a:t>
            </a:r>
            <a:endParaRPr lang="it-IT" sz="24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1016" y="90512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ndalus" pitchFamily="18" charset="-78"/>
              </a:rPr>
              <a:t>«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ndalus" pitchFamily="18" charset="-78"/>
              </a:rPr>
              <a:t>The first requirement of a hospital should be to not harm one’s patients»</a:t>
            </a: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ndalus" pitchFamily="18" charset="-78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ndalus" pitchFamily="18" charset="-78"/>
              </a:rPr>
              <a:t>                                                   Florence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ndalus" pitchFamily="18" charset="-78"/>
              </a:rPr>
              <a:t>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ndalus" pitchFamily="18" charset="-78"/>
              </a:rPr>
              <a:t>ightingale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ndalus" pitchFamily="18" charset="-7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8" y="1844824"/>
            <a:ext cx="4309942" cy="47971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43200" y="6179276"/>
            <a:ext cx="32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By Pietradura Manuela</a:t>
            </a:r>
            <a:endParaRPr lang="it-IT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0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190</Words>
  <Application>Microsoft Office PowerPoint</Application>
  <PresentationFormat>Presentazione su schermo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 8</dc:creator>
  <cp:lastModifiedBy>win 8</cp:lastModifiedBy>
  <cp:revision>18</cp:revision>
  <dcterms:created xsi:type="dcterms:W3CDTF">2020-05-07T12:56:57Z</dcterms:created>
  <dcterms:modified xsi:type="dcterms:W3CDTF">2020-05-07T16:11:41Z</dcterms:modified>
</cp:coreProperties>
</file>