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4" r:id="rId17"/>
    <p:sldId id="276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51DB7-8862-4356-A242-DF564674994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8222-0C15-47C4-8E02-7BBD8439D4FD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hdOw1na3m4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 descr="LOCANDINA EVENTO 11 12 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80920" cy="65013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HOME FROM VIESTE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magine 4" descr="PROMOTING VIESTE 1 Chiariel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836712"/>
            <a:ext cx="4752528" cy="4721079"/>
          </a:xfrm>
          <a:prstGeom prst="rect">
            <a:avLst/>
          </a:prstGeom>
        </p:spPr>
      </p:pic>
      <p:pic>
        <p:nvPicPr>
          <p:cNvPr id="7" name="Segnaposto contenuto 6" descr="PROMOTING VIESTE 2 Chiariell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340768"/>
            <a:ext cx="2784148" cy="2913187"/>
          </a:xfrm>
        </p:spPr>
      </p:pic>
      <p:pic>
        <p:nvPicPr>
          <p:cNvPr id="8" name="Immagine 7" descr="PROMOTING VIESTE 3 Chiariel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717032"/>
            <a:ext cx="2780928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HOME FROM VIESTE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 descr="Collage Chiariell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137323" cy="4137323"/>
          </a:xfrm>
        </p:spPr>
      </p:pic>
      <p:pic>
        <p:nvPicPr>
          <p:cNvPr id="5" name="Immagine 4" descr="Collage Chiariell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74441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TO HOME FROM VIESTE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smtClean="0"/>
              <a:t>Link</a:t>
            </a:r>
            <a:r>
              <a:rPr lang="en-GB" sz="2600" dirty="0" smtClean="0"/>
              <a:t>: </a:t>
            </a:r>
            <a:r>
              <a:rPr lang="en-GB" sz="2600" dirty="0" smtClean="0">
                <a:hlinkClick r:id="rId2"/>
              </a:rPr>
              <a:t>https://</a:t>
            </a:r>
            <a:r>
              <a:rPr lang="en-GB" sz="2600" dirty="0" smtClean="0">
                <a:hlinkClick r:id="rId2"/>
              </a:rPr>
              <a:t>www.youtube.com/watch?v=hdOw1na3m4c</a:t>
            </a:r>
            <a:endParaRPr lang="en-GB" sz="2600" dirty="0" smtClean="0"/>
          </a:p>
          <a:p>
            <a:endParaRPr lang="en-GB" sz="2600" dirty="0"/>
          </a:p>
        </p:txBody>
      </p:sp>
      <p:pic>
        <p:nvPicPr>
          <p:cNvPr id="6" name="Immagine 5" descr="Vieste QR code Gu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5040559" cy="40477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HOME FROM VIESTE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egnaposto contenuto 3" descr="logo-vieste- 2 Petri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668413" cy="2592287"/>
          </a:xfrm>
        </p:spPr>
      </p:pic>
      <p:pic>
        <p:nvPicPr>
          <p:cNvPr id="5" name="Immagine 4" descr="logo-vieste- 3 Petri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221088"/>
            <a:ext cx="3362714" cy="2376265"/>
          </a:xfrm>
          <a:prstGeom prst="rect">
            <a:avLst/>
          </a:prstGeom>
        </p:spPr>
      </p:pic>
      <p:pic>
        <p:nvPicPr>
          <p:cNvPr id="7" name="Immagine 6" descr="sticker-2 Petri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3024336" cy="3384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HOME FROM</a:t>
            </a:r>
            <a:b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VIESTE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egnaposto contenuto 3" descr="logo-vieste-1 Petri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2184242" cy="1872208"/>
          </a:xfrm>
        </p:spPr>
      </p:pic>
      <p:pic>
        <p:nvPicPr>
          <p:cNvPr id="5" name="Immagine 4" descr="Collage Petrill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3384376" cy="3384376"/>
          </a:xfrm>
          <a:prstGeom prst="rect">
            <a:avLst/>
          </a:prstGeom>
        </p:spPr>
      </p:pic>
      <p:pic>
        <p:nvPicPr>
          <p:cNvPr id="6" name="Immagine 5" descr="sticker-1 Petri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764704"/>
            <a:ext cx="2520280" cy="2952328"/>
          </a:xfrm>
          <a:prstGeom prst="rect">
            <a:avLst/>
          </a:prstGeom>
        </p:spPr>
      </p:pic>
      <p:pic>
        <p:nvPicPr>
          <p:cNvPr id="7" name="Immagine 6" descr="Collage Petril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140968"/>
            <a:ext cx="302433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HOME FROM VIESTE</a:t>
            </a:r>
            <a:endParaRPr lang="en-GB" dirty="0"/>
          </a:p>
        </p:txBody>
      </p:sp>
      <p:pic>
        <p:nvPicPr>
          <p:cNvPr id="4" name="Segnaposto contenuto 3" descr="Vieste Iazz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845024" cy="3845024"/>
          </a:xfrm>
        </p:spPr>
      </p:pic>
      <p:pic>
        <p:nvPicPr>
          <p:cNvPr id="5" name="Immagine 4" descr="Vieste Puglia Iazz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410445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HOME FROM VIESTE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 descr="Logo 2 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528392" cy="5248042"/>
          </a:xfrm>
        </p:spPr>
      </p:pic>
      <p:pic>
        <p:nvPicPr>
          <p:cNvPr id="5" name="Immagine 4" descr="Logo 3 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3500444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HOME FROM VIESTE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 descr="Logo 4 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456384" cy="4813995"/>
          </a:xfrm>
        </p:spPr>
      </p:pic>
      <p:pic>
        <p:nvPicPr>
          <p:cNvPr id="5" name="Immagine 4" descr="Logo 1 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16835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HOME FROM VIESTE</a:t>
            </a:r>
            <a:endParaRPr lang="en-GB" dirty="0"/>
          </a:p>
        </p:txBody>
      </p:sp>
      <p:pic>
        <p:nvPicPr>
          <p:cNvPr id="4" name="Segnaposto contenuto 3" descr="Welcome to Vieste Iz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HOME FROM VIESTE</a:t>
            </a:r>
            <a:endParaRPr lang="en-GB" dirty="0"/>
          </a:p>
        </p:txBody>
      </p:sp>
      <p:pic>
        <p:nvPicPr>
          <p:cNvPr id="4" name="Segnaposto contenuto 3" descr="Collage Iz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309939" cy="4309939"/>
          </a:xfrm>
        </p:spPr>
      </p:pic>
      <p:pic>
        <p:nvPicPr>
          <p:cNvPr id="5" name="Immagine 4" descr="Vieste the pearl 2 Iz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81642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Why this meeting?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 chance </a:t>
            </a:r>
            <a:r>
              <a:rPr lang="en-GB" dirty="0" smtClean="0"/>
              <a:t>to showcase students’ skills</a:t>
            </a:r>
          </a:p>
          <a:p>
            <a:r>
              <a:rPr lang="en-GB" b="1" dirty="0" smtClean="0"/>
              <a:t>An opportunity </a:t>
            </a:r>
            <a:r>
              <a:rPr lang="en-GB" dirty="0" smtClean="0"/>
              <a:t>to meet &amp; speak to some </a:t>
            </a:r>
            <a:r>
              <a:rPr lang="en-GB" b="1" dirty="0" smtClean="0"/>
              <a:t>experts and lovers of our territory</a:t>
            </a:r>
          </a:p>
          <a:p>
            <a:r>
              <a:rPr lang="en-GB" b="1" dirty="0" smtClean="0"/>
              <a:t>A creative way </a:t>
            </a:r>
            <a:r>
              <a:rPr lang="en-GB" dirty="0" smtClean="0"/>
              <a:t>to study, to create new cultural content, to tell the story of what they see and do.</a:t>
            </a:r>
          </a:p>
          <a:p>
            <a:endParaRPr lang="en-GB" dirty="0" smtClean="0"/>
          </a:p>
        </p:txBody>
      </p:sp>
      <p:pic>
        <p:nvPicPr>
          <p:cNvPr id="4" name="Immagine 3" descr="53eb7a5d4d3f1c9a32c872ac280d5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391149"/>
            <a:ext cx="3240360" cy="22062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TO HOME FROM VIESTE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Illustrated </a:t>
            </a:r>
            <a:r>
              <a:rPr lang="en-GB" sz="2400" dirty="0" smtClean="0"/>
              <a:t>Map:</a:t>
            </a:r>
          </a:p>
          <a:p>
            <a:pPr>
              <a:buNone/>
            </a:pPr>
            <a:r>
              <a:rPr lang="en-GB" sz="2400" dirty="0" smtClean="0"/>
              <a:t>Beauty </a:t>
            </a:r>
            <a:r>
              <a:rPr lang="en-GB" sz="2400" dirty="0" smtClean="0"/>
              <a:t>is</a:t>
            </a:r>
          </a:p>
          <a:p>
            <a:pPr>
              <a:buNone/>
            </a:pPr>
            <a:r>
              <a:rPr lang="en-GB" sz="2400" dirty="0" smtClean="0"/>
              <a:t> </a:t>
            </a:r>
            <a:r>
              <a:rPr lang="en-GB" sz="2400" dirty="0" smtClean="0"/>
              <a:t>a promise of </a:t>
            </a:r>
          </a:p>
          <a:p>
            <a:pPr>
              <a:buNone/>
            </a:pPr>
            <a:r>
              <a:rPr lang="en-GB" sz="2400" dirty="0" smtClean="0"/>
              <a:t>happiness 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(</a:t>
            </a:r>
            <a:r>
              <a:rPr lang="en-GB" sz="2400" dirty="0" smtClean="0"/>
              <a:t>Stendhal)</a:t>
            </a:r>
            <a:endParaRPr lang="en-GB" sz="2400" dirty="0"/>
          </a:p>
        </p:txBody>
      </p:sp>
      <p:pic>
        <p:nvPicPr>
          <p:cNvPr id="6" name="Immagine 5" descr="Promoting Vieste illustrated map Cagnaz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636912"/>
            <a:ext cx="2174291" cy="2492896"/>
          </a:xfrm>
          <a:prstGeom prst="rect">
            <a:avLst/>
          </a:prstGeom>
        </p:spPr>
      </p:pic>
      <p:pic>
        <p:nvPicPr>
          <p:cNvPr id="7" name="Immagine 6" descr="Vieste illustrated map Cagnaz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49999"/>
            <a:ext cx="3600400" cy="47439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egnaposto contenuto 3" descr="I love Gargano Ferrazz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980728"/>
            <a:ext cx="2123728" cy="2808312"/>
          </a:xfrm>
        </p:spPr>
      </p:pic>
      <p:pic>
        <p:nvPicPr>
          <p:cNvPr id="5" name="Immagine 4" descr="Apulian olive Petri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752" y="4437112"/>
            <a:ext cx="2052736" cy="1800199"/>
          </a:xfrm>
          <a:prstGeom prst="rect">
            <a:avLst/>
          </a:prstGeom>
        </p:spPr>
      </p:pic>
      <p:pic>
        <p:nvPicPr>
          <p:cNvPr id="6" name="Immagine 5" descr="Adesivo Vieste Aprile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132856"/>
            <a:ext cx="2349312" cy="1656184"/>
          </a:xfrm>
          <a:prstGeom prst="rect">
            <a:avLst/>
          </a:prstGeom>
        </p:spPr>
      </p:pic>
      <p:pic>
        <p:nvPicPr>
          <p:cNvPr id="7" name="Immagine 6" descr="Illustrated map Daunia Gargano Chiariell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772816"/>
            <a:ext cx="2160240" cy="2160240"/>
          </a:xfrm>
          <a:prstGeom prst="rect">
            <a:avLst/>
          </a:prstGeom>
        </p:spPr>
      </p:pic>
      <p:pic>
        <p:nvPicPr>
          <p:cNvPr id="8" name="Immagine 7" descr="Puglia illustrated map Iazza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861048"/>
            <a:ext cx="1800200" cy="1584176"/>
          </a:xfrm>
          <a:prstGeom prst="rect">
            <a:avLst/>
          </a:prstGeom>
        </p:spPr>
      </p:pic>
      <p:pic>
        <p:nvPicPr>
          <p:cNvPr id="10" name="Immagine 9" descr="This is Puglia Fiscarelli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509120"/>
            <a:ext cx="2355602" cy="2016224"/>
          </a:xfrm>
          <a:prstGeom prst="rect">
            <a:avLst/>
          </a:prstGeom>
        </p:spPr>
      </p:pic>
      <p:pic>
        <p:nvPicPr>
          <p:cNvPr id="11" name="Immagine 10" descr="thank you 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1"/>
            <a:ext cx="7488832" cy="1844823"/>
          </a:xfrm>
          <a:prstGeom prst="rect">
            <a:avLst/>
          </a:prstGeom>
        </p:spPr>
      </p:pic>
      <p:pic>
        <p:nvPicPr>
          <p:cNvPr id="12" name="Immagine 11" descr="Sticker Puglia Gui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4581128"/>
            <a:ext cx="187220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Who are the experts in today’s 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online meeting?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Dott.ssa Maria </a:t>
            </a:r>
            <a:r>
              <a:rPr lang="it-IT" dirty="0" err="1"/>
              <a:t>Nobiletti</a:t>
            </a:r>
            <a:r>
              <a:rPr lang="it-IT" dirty="0" smtClean="0"/>
              <a:t>,</a:t>
            </a:r>
          </a:p>
          <a:p>
            <a:pPr lvl="0">
              <a:buNone/>
            </a:pPr>
            <a:r>
              <a:rPr lang="it-IT" dirty="0" smtClean="0"/>
              <a:t> </a:t>
            </a:r>
            <a:r>
              <a:rPr lang="it-IT" dirty="0"/>
              <a:t>Presidente </a:t>
            </a:r>
            <a:r>
              <a:rPr lang="it-IT" dirty="0" smtClean="0"/>
              <a:t>Consorzio</a:t>
            </a:r>
          </a:p>
          <a:p>
            <a:pPr lvl="0">
              <a:buNone/>
            </a:pPr>
            <a:r>
              <a:rPr lang="it-IT" dirty="0" smtClean="0"/>
              <a:t> </a:t>
            </a:r>
            <a:r>
              <a:rPr lang="it-IT" dirty="0"/>
              <a:t>“Gargano Mare</a:t>
            </a:r>
            <a:r>
              <a:rPr lang="it-IT" dirty="0" smtClean="0"/>
              <a:t>”.</a:t>
            </a:r>
            <a:endParaRPr lang="it-IT" dirty="0"/>
          </a:p>
          <a:p>
            <a:r>
              <a:rPr lang="it-IT" dirty="0"/>
              <a:t>Dott. Stefano Iorio</a:t>
            </a:r>
            <a:r>
              <a:rPr lang="it-IT" dirty="0" smtClean="0"/>
              <a:t>,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smtClean="0"/>
              <a:t>coach</a:t>
            </a:r>
          </a:p>
          <a:p>
            <a:pPr>
              <a:buNone/>
            </a:pPr>
            <a:r>
              <a:rPr lang="it-IT" dirty="0" smtClean="0"/>
              <a:t> Blog </a:t>
            </a:r>
            <a:r>
              <a:rPr lang="it-IT" dirty="0"/>
              <a:t>“</a:t>
            </a:r>
            <a:r>
              <a:rPr lang="it-IT" dirty="0" err="1" smtClean="0"/>
              <a:t>Garganoismore</a:t>
            </a:r>
            <a:r>
              <a:rPr lang="it-IT" dirty="0" smtClean="0"/>
              <a:t>.</a:t>
            </a:r>
          </a:p>
          <a:p>
            <a:endParaRPr lang="en-GB" dirty="0"/>
          </a:p>
        </p:txBody>
      </p:sp>
      <p:pic>
        <p:nvPicPr>
          <p:cNvPr id="6" name="Immagine 5" descr="stakehol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926274" cy="4505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Who are the students involved?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students of the Graphic Design Course are artists, illustrators, </a:t>
            </a:r>
            <a:r>
              <a:rPr lang="en-GB" sz="2800" dirty="0" smtClean="0"/>
              <a:t>typographers, photographers, </a:t>
            </a:r>
            <a:r>
              <a:rPr lang="en-GB" sz="2800" dirty="0"/>
              <a:t>makers of diagrams and </a:t>
            </a:r>
            <a:r>
              <a:rPr lang="en-GB" sz="2800" dirty="0" smtClean="0"/>
              <a:t>advertisements.</a:t>
            </a:r>
          </a:p>
          <a:p>
            <a:r>
              <a:rPr lang="en-GB" sz="2800" dirty="0"/>
              <a:t>They are observers, thinkers, and creators. They are graphic designers. They love what they do </a:t>
            </a:r>
            <a:r>
              <a:rPr lang="en-GB" sz="2800" dirty="0" smtClean="0"/>
              <a:t>!</a:t>
            </a:r>
            <a:endParaRPr lang="it-IT" sz="2800" dirty="0"/>
          </a:p>
          <a:p>
            <a:endParaRPr lang="en-GB" dirty="0"/>
          </a:p>
        </p:txBody>
      </p:sp>
      <p:pic>
        <p:nvPicPr>
          <p:cNvPr id="4" name="Immagine 3" descr="IMG-20201001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293096"/>
            <a:ext cx="1800200" cy="1933257"/>
          </a:xfrm>
          <a:prstGeom prst="rect">
            <a:avLst/>
          </a:prstGeom>
        </p:spPr>
      </p:pic>
      <p:pic>
        <p:nvPicPr>
          <p:cNvPr id="5" name="Immagine 4" descr="PicsArt_10-28-06.50.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2088232" cy="2088232"/>
          </a:xfrm>
          <a:prstGeom prst="rect">
            <a:avLst/>
          </a:prstGeom>
        </p:spPr>
      </p:pic>
      <p:pic>
        <p:nvPicPr>
          <p:cNvPr id="6" name="Immagine 5" descr="PicsArt_10-16-03.18.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005064"/>
            <a:ext cx="20162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PROMOTING VIESTE CREATIVELY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Segnaposto contenuto 3" descr="Iazzani Gargano in Van gogh sty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4104456" cy="3023738"/>
          </a:xfrm>
        </p:spPr>
      </p:pic>
      <p:pic>
        <p:nvPicPr>
          <p:cNvPr id="5" name="Immagine 4" descr="Collage Vie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104456" cy="43924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67545" y="170080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u="sng" dirty="0" smtClean="0"/>
              <a:t>Souvenirs don't have to be boring</a:t>
            </a:r>
            <a:r>
              <a:rPr lang="en-GB" u="sng" dirty="0" smtClean="0"/>
              <a:t>!</a:t>
            </a:r>
          </a:p>
          <a:p>
            <a:pPr>
              <a:buNone/>
            </a:pPr>
            <a:endParaRPr lang="en-GB" u="sng" dirty="0" smtClean="0"/>
          </a:p>
          <a:p>
            <a:pPr>
              <a:buNone/>
            </a:pPr>
            <a:r>
              <a:rPr lang="en-GB" b="1" dirty="0" smtClean="0"/>
              <a:t>Project idea: To Home from </a:t>
            </a:r>
            <a:r>
              <a:rPr lang="en-GB" b="1" dirty="0" err="1" smtClean="0"/>
              <a:t>Vieste</a:t>
            </a:r>
            <a:r>
              <a:rPr lang="en-GB" b="1" u="sng" dirty="0" smtClean="0"/>
              <a:t>. 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 err="1" smtClean="0"/>
              <a:t>Evaluation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criteria</a:t>
            </a:r>
            <a:r>
              <a:rPr lang="it-IT" sz="2700" b="1" u="sng" dirty="0" smtClean="0"/>
              <a:t>:</a:t>
            </a:r>
            <a:r>
              <a:rPr lang="it-IT" sz="2700" dirty="0" smtClean="0"/>
              <a:t>      (CRITERI </a:t>
            </a:r>
            <a:r>
              <a:rPr lang="it-IT" sz="2700" dirty="0" err="1" smtClean="0"/>
              <a:t>DI</a:t>
            </a:r>
            <a:r>
              <a:rPr lang="it-IT" sz="2700" dirty="0" smtClean="0"/>
              <a:t> VALUTAZIONE)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Consistency </a:t>
            </a:r>
            <a:r>
              <a:rPr lang="en-GB" dirty="0" smtClean="0"/>
              <a:t>with the assignment    (</a:t>
            </a:r>
            <a:r>
              <a:rPr lang="en-GB" dirty="0" err="1" smtClean="0"/>
              <a:t>coerenza</a:t>
            </a:r>
            <a:r>
              <a:rPr lang="en-GB" dirty="0" smtClean="0"/>
              <a:t>)</a:t>
            </a:r>
            <a:endParaRPr lang="it-IT" dirty="0" smtClean="0"/>
          </a:p>
          <a:p>
            <a:pPr lvl="0"/>
            <a:r>
              <a:rPr lang="en-GB" dirty="0" smtClean="0"/>
              <a:t>Appeal of the design   (</a:t>
            </a:r>
            <a:r>
              <a:rPr lang="en-GB" dirty="0" err="1" smtClean="0"/>
              <a:t>attrazione</a:t>
            </a:r>
            <a:r>
              <a:rPr lang="en-GB" dirty="0" smtClean="0"/>
              <a:t>)</a:t>
            </a:r>
            <a:endParaRPr lang="it-IT" dirty="0" smtClean="0"/>
          </a:p>
          <a:p>
            <a:pPr lvl="0"/>
            <a:r>
              <a:rPr lang="en-GB" dirty="0" smtClean="0"/>
              <a:t>Clarity of the idea        (</a:t>
            </a:r>
            <a:r>
              <a:rPr lang="en-GB" dirty="0" err="1" smtClean="0"/>
              <a:t>esposizione</a:t>
            </a:r>
            <a:r>
              <a:rPr lang="en-GB" dirty="0" smtClean="0"/>
              <a:t> </a:t>
            </a:r>
            <a:r>
              <a:rPr lang="en-GB" dirty="0" err="1" smtClean="0"/>
              <a:t>chiara</a:t>
            </a:r>
            <a:r>
              <a:rPr lang="en-GB" dirty="0" smtClean="0"/>
              <a:t> </a:t>
            </a:r>
            <a:r>
              <a:rPr lang="en-GB" dirty="0" err="1" smtClean="0"/>
              <a:t>dell’idea</a:t>
            </a:r>
            <a:r>
              <a:rPr lang="en-GB" dirty="0" smtClean="0"/>
              <a:t>)</a:t>
            </a:r>
            <a:endParaRPr lang="it-IT" dirty="0" smtClean="0"/>
          </a:p>
          <a:p>
            <a:pPr lvl="0"/>
            <a:r>
              <a:rPr lang="en-GB" dirty="0" smtClean="0"/>
              <a:t>Use of colours and shapes (</a:t>
            </a:r>
            <a:r>
              <a:rPr lang="en-GB" dirty="0" err="1" smtClean="0"/>
              <a:t>uso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colori</a:t>
            </a:r>
            <a:r>
              <a:rPr lang="en-GB" dirty="0" smtClean="0"/>
              <a:t> e </a:t>
            </a:r>
            <a:r>
              <a:rPr lang="en-GB" dirty="0" err="1" smtClean="0"/>
              <a:t>forme</a:t>
            </a:r>
            <a:r>
              <a:rPr lang="en-GB" dirty="0" smtClean="0"/>
              <a:t>)</a:t>
            </a:r>
            <a:endParaRPr lang="it-IT" dirty="0" smtClean="0"/>
          </a:p>
          <a:p>
            <a:r>
              <a:rPr lang="en-GB" dirty="0" smtClean="0"/>
              <a:t>Every element will be evaluated from 1 to 5 (</a:t>
            </a:r>
            <a:r>
              <a:rPr lang="en-GB" dirty="0" err="1" smtClean="0"/>
              <a:t>ogni</a:t>
            </a:r>
            <a:r>
              <a:rPr lang="en-GB" dirty="0" smtClean="0"/>
              <a:t> </a:t>
            </a:r>
            <a:r>
              <a:rPr lang="en-GB" dirty="0" err="1" smtClean="0"/>
              <a:t>elemento</a:t>
            </a:r>
            <a:r>
              <a:rPr lang="en-GB" dirty="0" smtClean="0"/>
              <a:t> </a:t>
            </a:r>
            <a:r>
              <a:rPr lang="en-GB" dirty="0" err="1" smtClean="0"/>
              <a:t>potrà</a:t>
            </a:r>
            <a:r>
              <a:rPr lang="en-GB" dirty="0" smtClean="0"/>
              <a:t> </a:t>
            </a:r>
            <a:r>
              <a:rPr lang="en-GB" dirty="0" err="1" smtClean="0"/>
              <a:t>ricevere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1 a 5 </a:t>
            </a:r>
            <a:r>
              <a:rPr lang="en-GB" dirty="0" err="1" smtClean="0"/>
              <a:t>punti</a:t>
            </a:r>
            <a:r>
              <a:rPr lang="en-GB" dirty="0" smtClean="0"/>
              <a:t>)</a:t>
            </a:r>
            <a:endParaRPr lang="it-IT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TO HOME FROM VIESTE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6" name="Segnaposto contenuto 5" descr="Adesivo faro Vieste Apr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525963" cy="4525963"/>
          </a:xfrm>
        </p:spPr>
      </p:pic>
      <p:pic>
        <p:nvPicPr>
          <p:cNvPr id="7" name="Immagine 6" descr="Adesivo pizzomunno vieste Apr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96044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HOME FROM VIESTE</a:t>
            </a:r>
            <a:endParaRPr lang="en-GB" dirty="0"/>
          </a:p>
        </p:txBody>
      </p:sp>
      <p:pic>
        <p:nvPicPr>
          <p:cNvPr id="4" name="Segnaposto contenuto 3" descr="Collage Sauchel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420888"/>
            <a:ext cx="3589859" cy="3589859"/>
          </a:xfrm>
        </p:spPr>
      </p:pic>
      <p:pic>
        <p:nvPicPr>
          <p:cNvPr id="5" name="Immagine 4" descr="vieste Faro Sauchelli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024336" cy="39481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HOME FROM VIESTE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 descr="Collage Vieste xmas Chiarie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280</Words>
  <Application>Microsoft Office PowerPoint</Application>
  <PresentationFormat>Presentazione su schermo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Why this meeting?</vt:lpstr>
      <vt:lpstr>Who are the experts in today’s  online meeting?</vt:lpstr>
      <vt:lpstr>Who are the students involved?</vt:lpstr>
      <vt:lpstr>PROMOTING VIESTE CREATIVELY</vt:lpstr>
      <vt:lpstr>Evaluation criteria:      (CRITERI DI VALUTAZIONE)</vt:lpstr>
      <vt:lpstr>TO HOME FROM VIESTE</vt:lpstr>
      <vt:lpstr>TO HOME FROM VIESTE</vt:lpstr>
      <vt:lpstr>TO HOME FROM VIESTE</vt:lpstr>
      <vt:lpstr>TO HOME FROM VIESTE</vt:lpstr>
      <vt:lpstr>TO HOME FROM VIESTE</vt:lpstr>
      <vt:lpstr>TO HOME FROM VIESTE</vt:lpstr>
      <vt:lpstr>TO HOME FROM VIESTE</vt:lpstr>
      <vt:lpstr>TO HOME FROM  VIESTE</vt:lpstr>
      <vt:lpstr>TO HOME FROM VIESTE</vt:lpstr>
      <vt:lpstr>TO HOME FROM VIESTE</vt:lpstr>
      <vt:lpstr>TO HOME FROM VIESTE</vt:lpstr>
      <vt:lpstr>TO HOME FROM VIESTE</vt:lpstr>
      <vt:lpstr>TO HOME FROM VIESTE</vt:lpstr>
      <vt:lpstr>TO HOME FROM VIESTE</vt:lpstr>
      <vt:lpstr>Diapositiva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 iorio</dc:creator>
  <cp:lastModifiedBy>paola iorio</cp:lastModifiedBy>
  <cp:revision>43</cp:revision>
  <dcterms:created xsi:type="dcterms:W3CDTF">2020-12-09T17:24:07Z</dcterms:created>
  <dcterms:modified xsi:type="dcterms:W3CDTF">2020-12-10T16:29:58Z</dcterms:modified>
</cp:coreProperties>
</file>